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6858000" cy="9144000"/>
  <p:embeddedFontLst>
    <p:embeddedFont>
      <p:font typeface="Miriam Libre"/>
      <p:regular r:id="rId27"/>
      <p:bold r:id="rId28"/>
    </p:embeddedFont>
    <p:embeddedFont>
      <p:font typeface="Work Sans"/>
      <p:regular r:id="rId29"/>
      <p:bold r:id="rId30"/>
      <p:italic r:id="rId31"/>
      <p:boldItalic r:id="rId32"/>
    </p:embeddedFont>
    <p:embeddedFont>
      <p:font typeface="Barlow Medium"/>
      <p:regular r:id="rId33"/>
      <p:bold r:id="rId34"/>
      <p:italic r:id="rId35"/>
      <p:boldItalic r:id="rId36"/>
    </p:embeddedFont>
    <p:embeddedFont>
      <p:font typeface="Barlow Light"/>
      <p:regular r:id="rId37"/>
      <p:bold r:id="rId38"/>
      <p:italic r:id="rId39"/>
      <p:boldItalic r:id="rId40"/>
    </p:embeddedFont>
    <p:embeddedFont>
      <p:font typeface="Barlow"/>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BarlowLight-boldItalic.fntdata"/><Relationship Id="rId20" Type="http://schemas.openxmlformats.org/officeDocument/2006/relationships/slide" Target="slides/slide16.xml"/><Relationship Id="rId42" Type="http://schemas.openxmlformats.org/officeDocument/2006/relationships/font" Target="fonts/Barlow-bold.fntdata"/><Relationship Id="rId41" Type="http://schemas.openxmlformats.org/officeDocument/2006/relationships/font" Target="fonts/Barlow-regular.fntdata"/><Relationship Id="rId22" Type="http://schemas.openxmlformats.org/officeDocument/2006/relationships/slide" Target="slides/slide18.xml"/><Relationship Id="rId44" Type="http://schemas.openxmlformats.org/officeDocument/2006/relationships/font" Target="fonts/Barlow-boldItalic.fntdata"/><Relationship Id="rId21" Type="http://schemas.openxmlformats.org/officeDocument/2006/relationships/slide" Target="slides/slide17.xml"/><Relationship Id="rId43" Type="http://schemas.openxmlformats.org/officeDocument/2006/relationships/font" Target="fonts/Barlow-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MiriamLibre-bold.fntdata"/><Relationship Id="rId27" Type="http://schemas.openxmlformats.org/officeDocument/2006/relationships/font" Target="fonts/MiriamLibre-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WorkSa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WorkSans-italic.fntdata"/><Relationship Id="rId30" Type="http://schemas.openxmlformats.org/officeDocument/2006/relationships/font" Target="fonts/WorkSans-bold.fntdata"/><Relationship Id="rId11" Type="http://schemas.openxmlformats.org/officeDocument/2006/relationships/slide" Target="slides/slide7.xml"/><Relationship Id="rId33" Type="http://schemas.openxmlformats.org/officeDocument/2006/relationships/font" Target="fonts/BarlowMedium-regular.fntdata"/><Relationship Id="rId10" Type="http://schemas.openxmlformats.org/officeDocument/2006/relationships/slide" Target="slides/slide6.xml"/><Relationship Id="rId32" Type="http://schemas.openxmlformats.org/officeDocument/2006/relationships/font" Target="fonts/WorkSans-boldItalic.fntdata"/><Relationship Id="rId13" Type="http://schemas.openxmlformats.org/officeDocument/2006/relationships/slide" Target="slides/slide9.xml"/><Relationship Id="rId35" Type="http://schemas.openxmlformats.org/officeDocument/2006/relationships/font" Target="fonts/BarlowMedium-italic.fntdata"/><Relationship Id="rId12" Type="http://schemas.openxmlformats.org/officeDocument/2006/relationships/slide" Target="slides/slide8.xml"/><Relationship Id="rId34" Type="http://schemas.openxmlformats.org/officeDocument/2006/relationships/font" Target="fonts/BarlowMedium-bold.fntdata"/><Relationship Id="rId15" Type="http://schemas.openxmlformats.org/officeDocument/2006/relationships/slide" Target="slides/slide11.xml"/><Relationship Id="rId37" Type="http://schemas.openxmlformats.org/officeDocument/2006/relationships/font" Target="fonts/BarlowLight-regular.fntdata"/><Relationship Id="rId14" Type="http://schemas.openxmlformats.org/officeDocument/2006/relationships/slide" Target="slides/slide10.xml"/><Relationship Id="rId36" Type="http://schemas.openxmlformats.org/officeDocument/2006/relationships/font" Target="fonts/BarlowMedium-boldItalic.fntdata"/><Relationship Id="rId17" Type="http://schemas.openxmlformats.org/officeDocument/2006/relationships/slide" Target="slides/slide13.xml"/><Relationship Id="rId39" Type="http://schemas.openxmlformats.org/officeDocument/2006/relationships/font" Target="fonts/BarlowLight-italic.fntdata"/><Relationship Id="rId16" Type="http://schemas.openxmlformats.org/officeDocument/2006/relationships/slide" Target="slides/slide12.xml"/><Relationship Id="rId38" Type="http://schemas.openxmlformats.org/officeDocument/2006/relationships/font" Target="fonts/BarlowLigh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bcc77b84c3_0_7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bcc77b84c3_0_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@Dani add screenshot from Zoom chat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@Jung-Won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bcc77b84c3_0_8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bcc77b84c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issue for all 3 users</a:t>
            </a:r>
            <a:endParaRPr/>
          </a:p>
          <a:p>
            <a:pPr indent="-317500" lvl="0" marL="457200" rtl="0" algn="l">
              <a:spcBef>
                <a:spcPts val="0"/>
              </a:spcBef>
              <a:spcAft>
                <a:spcPts val="0"/>
              </a:spcAft>
              <a:buSzPts val="1400"/>
              <a:buChar char="●"/>
            </a:pPr>
            <a:r>
              <a:rPr lang="en"/>
              <a:t>(Toward the end of the interview) </a:t>
            </a:r>
            <a:r>
              <a:rPr lang="en">
                <a:solidFill>
                  <a:schemeClr val="dk1"/>
                </a:solidFill>
              </a:rPr>
              <a:t>“To clarify, the alt text is different from the caption, right?”</a:t>
            </a:r>
            <a:endParaRPr>
              <a:solidFill>
                <a:schemeClr val="dk1"/>
              </a:solidFill>
            </a:endParaRPr>
          </a:p>
          <a:p>
            <a:pPr indent="-317500" lvl="0" marL="457200" rtl="0" algn="l">
              <a:spcBef>
                <a:spcPts val="0"/>
              </a:spcBef>
              <a:spcAft>
                <a:spcPts val="0"/>
              </a:spcAft>
              <a:buSzPts val="1400"/>
              <a:buChar char="●"/>
            </a:pPr>
            <a:r>
              <a:rPr lang="en"/>
              <a:t>“</a:t>
            </a:r>
            <a:r>
              <a:rPr lang="en">
                <a:solidFill>
                  <a:schemeClr val="dk1"/>
                </a:solidFill>
              </a:rPr>
              <a:t>At first I was thinking the alt text would be the caption”</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“Captions that are created for you?”</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bcce6a6256_0_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bcce6a6256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Once users understood what alt text was, they really liked the idea of writing alt text and making their feeds more accessible to visually-impaired and blind users.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“Does the 66%</a:t>
            </a:r>
            <a:r>
              <a:rPr lang="en">
                <a:solidFill>
                  <a:schemeClr val="dk1"/>
                </a:solidFill>
              </a:rPr>
              <a:t> measure engagement, like what percent of your followers engaged with your posts/profile”</a:t>
            </a:r>
            <a:endParaRPr>
              <a:solidFill>
                <a:schemeClr val="dk1"/>
              </a:solidFill>
            </a:endParaRPr>
          </a:p>
          <a:p>
            <a:pPr indent="0" lvl="0" marL="0" rtl="0" algn="l">
              <a:lnSpc>
                <a:spcPct val="115000"/>
              </a:lnSpc>
              <a:spcBef>
                <a:spcPts val="0"/>
              </a:spcBef>
              <a:spcAft>
                <a:spcPts val="0"/>
              </a:spcAft>
              <a:buNone/>
            </a:pPr>
            <a:r>
              <a:rPr lang="en">
                <a:solidFill>
                  <a:schemeClr val="dk1"/>
                </a:solidFill>
              </a:rPr>
              <a:t>Thought nudging was equivalent to liking/approving the picture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bcce6a6256_0_1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bcce6a6256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“Easier than starting from scratch”</a:t>
            </a:r>
            <a:endParaRPr/>
          </a:p>
          <a:p>
            <a:pPr indent="-317500" lvl="0" marL="457200" rtl="0" algn="l">
              <a:spcBef>
                <a:spcPts val="0"/>
              </a:spcBef>
              <a:spcAft>
                <a:spcPts val="0"/>
              </a:spcAft>
              <a:buSzPts val="1400"/>
              <a:buChar char="●"/>
            </a:pPr>
            <a:r>
              <a:rPr lang="en"/>
              <a:t>Seems friendly</a:t>
            </a:r>
            <a:endParaRPr/>
          </a:p>
          <a:p>
            <a:pPr indent="-317500" lvl="0" marL="457200" rtl="0" algn="l">
              <a:spcBef>
                <a:spcPts val="0"/>
              </a:spcBef>
              <a:spcAft>
                <a:spcPts val="0"/>
              </a:spcAft>
              <a:buSzPts val="1400"/>
              <a:buChar char="●"/>
            </a:pPr>
            <a:r>
              <a:rPr lang="en"/>
              <a:t>Less like a command compared to “Write a description”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bcce6a6256_0_1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bcce6a6256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Once users understood what alt text was, they really liked the idea of writing alt text and making their feeds more accessible to visually-impaired and blind users. </a:t>
            </a:r>
            <a:endParaRPr/>
          </a:p>
          <a:p>
            <a:pPr indent="-317500" lvl="0" marL="457200" rtl="0" algn="l">
              <a:spcBef>
                <a:spcPts val="0"/>
              </a:spcBef>
              <a:spcAft>
                <a:spcPts val="0"/>
              </a:spcAft>
              <a:buSzPts val="1400"/>
              <a:buChar char="-"/>
            </a:pPr>
            <a:r>
              <a:rPr b="1" lang="en"/>
              <a:t>Shows that it’s not that users find writing alt text tedious or useless, but rather that they don’t know what it is</a:t>
            </a:r>
            <a:endParaRPr b="1"/>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solidFill>
                  <a:schemeClr val="dk1"/>
                </a:solidFill>
              </a:rPr>
              <a:t>The alt is a nice touch, you are expanding you audience, endearing, especially including the activity and the emotion, there’s a lot of compassion there.</a:t>
            </a:r>
            <a:endParaRPr>
              <a:solidFill>
                <a:schemeClr val="dk1"/>
              </a:solidFill>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solidFill>
                  <a:schemeClr val="dk1"/>
                </a:solidFill>
              </a:rPr>
              <a:t>“I actually really like this and am wondering why IG doesn’t already have this”</a:t>
            </a:r>
            <a:endParaRPr>
              <a:solidFill>
                <a:schemeClr val="dk1"/>
              </a:solidFill>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bcce6a6256_0_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bcce6a625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(Toward the end of the interview) </a:t>
            </a:r>
            <a:r>
              <a:rPr lang="en">
                <a:solidFill>
                  <a:schemeClr val="dk1"/>
                </a:solidFill>
              </a:rPr>
              <a:t>“To clarify, the alt text is different from the caption, right?”</a:t>
            </a:r>
            <a:endParaRPr>
              <a:solidFill>
                <a:schemeClr val="dk1"/>
              </a:solidFill>
            </a:endParaRPr>
          </a:p>
          <a:p>
            <a:pPr indent="0" lvl="0" marL="0" rtl="0" algn="l">
              <a:spcBef>
                <a:spcPts val="0"/>
              </a:spcBef>
              <a:spcAft>
                <a:spcPts val="0"/>
              </a:spcAft>
              <a:buNone/>
            </a:pPr>
            <a:r>
              <a:rPr lang="en"/>
              <a:t>“</a:t>
            </a:r>
            <a:r>
              <a:rPr lang="en">
                <a:solidFill>
                  <a:schemeClr val="dk1"/>
                </a:solidFill>
              </a:rPr>
              <a:t>At first I was thinking the alt text would be the caption”</a:t>
            </a:r>
            <a:endParaRPr>
              <a:solidFill>
                <a:schemeClr val="dk1"/>
              </a:solidFill>
            </a:endParaRPr>
          </a:p>
          <a:p>
            <a:pPr indent="0" lvl="0" marL="0" rtl="0" algn="l">
              <a:lnSpc>
                <a:spcPct val="115000"/>
              </a:lnSpc>
              <a:spcBef>
                <a:spcPts val="0"/>
              </a:spcBef>
              <a:spcAft>
                <a:spcPts val="0"/>
              </a:spcAft>
              <a:buNone/>
            </a:pPr>
            <a:r>
              <a:rPr lang="en">
                <a:solidFill>
                  <a:schemeClr val="dk1"/>
                </a:solidFill>
              </a:rPr>
              <a:t>“Captions that are created for you?”</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bcc77b84c3_0_6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bcc77b84c3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Once users understood what alt text was, they really liked the idea of writing alt text and making their feeds more accessible to visually-impaired and blind users.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“Does the 66%</a:t>
            </a:r>
            <a:r>
              <a:rPr lang="en">
                <a:solidFill>
                  <a:schemeClr val="dk1"/>
                </a:solidFill>
              </a:rPr>
              <a:t> measure engagement, like what percent of your followers engaged with your posts/profile”</a:t>
            </a:r>
            <a:endParaRPr>
              <a:solidFill>
                <a:schemeClr val="dk1"/>
              </a:solidFill>
            </a:endParaRPr>
          </a:p>
          <a:p>
            <a:pPr indent="0" lvl="0" marL="0" rtl="0" algn="l">
              <a:lnSpc>
                <a:spcPct val="115000"/>
              </a:lnSpc>
              <a:spcBef>
                <a:spcPts val="0"/>
              </a:spcBef>
              <a:spcAft>
                <a:spcPts val="0"/>
              </a:spcAft>
              <a:buNone/>
            </a:pPr>
            <a:r>
              <a:rPr lang="en">
                <a:solidFill>
                  <a:schemeClr val="dk1"/>
                </a:solidFill>
              </a:rPr>
              <a:t>Thought nudging was equivalent to liking/approving the picture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bc755ce156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bc755ce1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DANI</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bcce6a6256_3_5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bcce6a6256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Makes it clearer what alt text is so they know how it’s different from a caption</a:t>
            </a:r>
            <a:endParaRPr/>
          </a:p>
          <a:p>
            <a:pPr indent="-317500" lvl="0" marL="457200" rtl="0" algn="l">
              <a:spcBef>
                <a:spcPts val="0"/>
              </a:spcBef>
              <a:spcAft>
                <a:spcPts val="0"/>
              </a:spcAft>
              <a:buSzPts val="1400"/>
              <a:buChar char="●"/>
            </a:pPr>
            <a:r>
              <a:rPr lang="en"/>
              <a:t>Provide more onboarding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Once users understood what alt text was, they really liked the idea of using it → making it clearer that this is for blind and visually impaired users might incentivize users to write it more in order to be more inclusive</a:t>
            </a:r>
            <a:endParaRPr/>
          </a:p>
          <a:p>
            <a:pPr indent="-317500" lvl="0" marL="457200" rtl="0" algn="l">
              <a:spcBef>
                <a:spcPts val="0"/>
              </a:spcBef>
              <a:spcAft>
                <a:spcPts val="0"/>
              </a:spcAft>
              <a:buSzPts val="1400"/>
              <a:buChar char="●"/>
            </a:pPr>
            <a:r>
              <a:rPr lang="en"/>
              <a:t>Not just an “extra step”</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bcce6a6256_3_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bcce6a6256_3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DANI</a:t>
            </a:r>
            <a:endParaRPr/>
          </a:p>
          <a:p>
            <a:pPr indent="0" lvl="0" marL="0" rtl="0" algn="l">
              <a:spcBef>
                <a:spcPts val="0"/>
              </a:spcBef>
              <a:spcAft>
                <a:spcPts val="0"/>
              </a:spcAft>
              <a:buNone/>
            </a:pPr>
            <a:r>
              <a:rPr lang="en"/>
              <a:t>Minimize clicks to find alt text in the first place</a:t>
            </a:r>
            <a:endParaRPr/>
          </a:p>
          <a:p>
            <a:pPr indent="0" lvl="0" marL="0" rtl="0" algn="l">
              <a:spcBef>
                <a:spcPts val="0"/>
              </a:spcBef>
              <a:spcAft>
                <a:spcPts val="0"/>
              </a:spcAft>
              <a:buNone/>
            </a:pPr>
            <a:r>
              <a:rPr lang="en"/>
              <a:t>So users don’t confuse the check with being verified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bcce6a6256_0_4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bcce6a625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DANI</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e1c607c5d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e1c607c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bcc77b84c3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bcc77b84c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bc755ce156_0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bc755ce15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Considered chrome extensions, a separate app, general extension that worked across all social media</a:t>
            </a:r>
            <a:endParaRPr/>
          </a:p>
          <a:p>
            <a:pPr indent="0" lvl="0" marL="0" rtl="0" algn="l">
              <a:spcBef>
                <a:spcPts val="0"/>
              </a:spcBef>
              <a:spcAft>
                <a:spcPts val="0"/>
              </a:spcAft>
              <a:buNone/>
            </a:pPr>
            <a:r>
              <a:rPr lang="en"/>
              <a:t>If we really wanted to innovate new interactions that were unique and engaging, we would have to tailor it to a specific user flow </a:t>
            </a:r>
            <a:endParaRPr/>
          </a:p>
          <a:p>
            <a:pPr indent="0" lvl="0" marL="0" rtl="0" algn="l">
              <a:spcBef>
                <a:spcPts val="0"/>
              </a:spcBef>
              <a:spcAft>
                <a:spcPts val="0"/>
              </a:spcAft>
              <a:buNone/>
            </a:pPr>
            <a:r>
              <a:rPr lang="en"/>
              <a:t>So getting into the nitty gritty details would allow us to make interactions that were natural, integrated, and not too heavy of a “lift” for the user</a:t>
            </a:r>
            <a:endParaRPr/>
          </a:p>
          <a:p>
            <a:pPr indent="0" lvl="0" marL="0" rtl="0" algn="l">
              <a:spcBef>
                <a:spcPts val="0"/>
              </a:spcBef>
              <a:spcAft>
                <a:spcPts val="0"/>
              </a:spcAft>
              <a:buClr>
                <a:schemeClr val="dk1"/>
              </a:buClr>
              <a:buSzPts val="1100"/>
              <a:buFont typeface="Arial"/>
              <a:buNone/>
            </a:pPr>
            <a:r>
              <a:rPr lang="en">
                <a:solidFill>
                  <a:schemeClr val="dk1"/>
                </a:solidFill>
              </a:rPr>
              <a:t>It also plays into our value of n</a:t>
            </a:r>
            <a:r>
              <a:rPr lang="en">
                <a:solidFill>
                  <a:schemeClr val="dk1"/>
                </a:solidFill>
              </a:rPr>
              <a:t>ormalization - visually imapired interviewees wanted to use the same technologies everyone else does, and most people don’t want to download a new app or change the way they interact with their platforms</a:t>
            </a:r>
            <a:endParaRPr/>
          </a:p>
          <a:p>
            <a:pPr indent="0" lvl="0" marL="0" rtl="0" algn="l">
              <a:spcBef>
                <a:spcPts val="0"/>
              </a:spcBef>
              <a:spcAft>
                <a:spcPts val="0"/>
              </a:spcAft>
              <a:buNone/>
            </a:pPr>
            <a:r>
              <a:rPr lang="en"/>
              <a:t>Few ways this would work, ideally, we could partner with instagram</a:t>
            </a:r>
            <a:endParaRPr/>
          </a:p>
          <a:p>
            <a:pPr indent="0" lvl="0" marL="0" rtl="0" algn="l">
              <a:spcBef>
                <a:spcPts val="0"/>
              </a:spcBef>
              <a:spcAft>
                <a:spcPts val="0"/>
              </a:spcAft>
              <a:buNone/>
            </a:pPr>
            <a:r>
              <a:rPr lang="en"/>
              <a:t>Extension that users could download that would make a few changes to their instagram app</a:t>
            </a:r>
            <a:endParaRPr/>
          </a:p>
          <a:p>
            <a:pPr indent="0" lvl="0" marL="0" rtl="0" algn="l">
              <a:spcBef>
                <a:spcPts val="0"/>
              </a:spcBef>
              <a:spcAft>
                <a:spcPts val="0"/>
              </a:spcAft>
              <a:buNone/>
            </a:pPr>
            <a:r>
              <a:rPr lang="en"/>
              <a:t>We wanted to make sure it worked for mobile since most social media is accessed mobilly, and we chose instagram because the primary way of interfacing with this platform is through pictures</a:t>
            </a:r>
            <a:endParaRPr/>
          </a:p>
          <a:p>
            <a:pPr indent="0" lvl="0" marL="0" rtl="0" algn="l">
              <a:spcBef>
                <a:spcPts val="0"/>
              </a:spcBef>
              <a:spcAft>
                <a:spcPts val="0"/>
              </a:spcAft>
              <a:buNone/>
            </a:pPr>
            <a:r>
              <a:rPr lang="en"/>
              <a:t>We thought it would be a perfect candidate for our idea.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Jung-Won’s pros and cons list!</a:t>
            </a:r>
            <a:endParaRPr/>
          </a:p>
          <a:p>
            <a:pPr indent="0" lvl="0" marL="0" rtl="0" algn="l">
              <a:lnSpc>
                <a:spcPct val="150000"/>
              </a:lnSpc>
              <a:spcBef>
                <a:spcPts val="0"/>
              </a:spcBef>
              <a:spcAft>
                <a:spcPts val="0"/>
              </a:spcAft>
              <a:buClr>
                <a:schemeClr val="dk1"/>
              </a:buClr>
              <a:buSzPts val="1100"/>
              <a:buFont typeface="Arial"/>
              <a:buNone/>
            </a:pPr>
            <a:r>
              <a:rPr b="1" lang="en">
                <a:solidFill>
                  <a:schemeClr val="dk1"/>
                </a:solidFill>
              </a:rPr>
              <a:t>Rationale for Mobile Extension &gt; Camera Extension: </a:t>
            </a:r>
            <a:endParaRPr b="1">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Integrating the extension directly into Instagram reduces the need to switch back and forth between different apps in order to write alt text for images</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Auto-generated alt text captions are often very inconsistent and unreliable</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We chose Instagram over other social media platforms because it is purely image-based, so it is the least accessible without alt text.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People are less likely to take pictures with a separate camera app. Instead, people are more likely to write an alt text for an image they have already taken at the time of uploading.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bcce6a6256_2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bcce6a6256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bcc77b84c3_0_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bcc77b84c3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bcc77b84c3_0_2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bcc77b84c3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how we followed the questions strategy from the research article that Gloria suggested!]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bcc77b84c3_0_27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bcc77b84c3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JW</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5ed75ccf_0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5ed75ccf_0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@Dani add screenshot from Zoom chat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@Jung-Won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122525" y="1991825"/>
            <a:ext cx="4899000" cy="1159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4600"/>
              <a:buNone/>
              <a:defRPr sz="4600">
                <a:solidFill>
                  <a:schemeClr val="dk1"/>
                </a:solidFill>
              </a:defRPr>
            </a:lvl1pPr>
            <a:lvl2pPr lvl="1" algn="ctr">
              <a:spcBef>
                <a:spcPts val="0"/>
              </a:spcBef>
              <a:spcAft>
                <a:spcPts val="0"/>
              </a:spcAft>
              <a:buClr>
                <a:schemeClr val="dk1"/>
              </a:buClr>
              <a:buSzPts val="4600"/>
              <a:buNone/>
              <a:defRPr sz="4600">
                <a:solidFill>
                  <a:schemeClr val="dk1"/>
                </a:solidFill>
              </a:defRPr>
            </a:lvl2pPr>
            <a:lvl3pPr lvl="2" algn="ctr">
              <a:spcBef>
                <a:spcPts val="0"/>
              </a:spcBef>
              <a:spcAft>
                <a:spcPts val="0"/>
              </a:spcAft>
              <a:buClr>
                <a:schemeClr val="dk1"/>
              </a:buClr>
              <a:buSzPts val="4600"/>
              <a:buNone/>
              <a:defRPr sz="4600">
                <a:solidFill>
                  <a:schemeClr val="dk1"/>
                </a:solidFill>
              </a:defRPr>
            </a:lvl3pPr>
            <a:lvl4pPr lvl="3" algn="ctr">
              <a:spcBef>
                <a:spcPts val="0"/>
              </a:spcBef>
              <a:spcAft>
                <a:spcPts val="0"/>
              </a:spcAft>
              <a:buClr>
                <a:schemeClr val="dk1"/>
              </a:buClr>
              <a:buSzPts val="4600"/>
              <a:buNone/>
              <a:defRPr sz="4600">
                <a:solidFill>
                  <a:schemeClr val="dk1"/>
                </a:solidFill>
              </a:defRPr>
            </a:lvl4pPr>
            <a:lvl5pPr lvl="4" algn="ctr">
              <a:spcBef>
                <a:spcPts val="0"/>
              </a:spcBef>
              <a:spcAft>
                <a:spcPts val="0"/>
              </a:spcAft>
              <a:buClr>
                <a:schemeClr val="dk1"/>
              </a:buClr>
              <a:buSzPts val="4600"/>
              <a:buNone/>
              <a:defRPr sz="4600">
                <a:solidFill>
                  <a:schemeClr val="dk1"/>
                </a:solidFill>
              </a:defRPr>
            </a:lvl5pPr>
            <a:lvl6pPr lvl="5" algn="ctr">
              <a:spcBef>
                <a:spcPts val="0"/>
              </a:spcBef>
              <a:spcAft>
                <a:spcPts val="0"/>
              </a:spcAft>
              <a:buClr>
                <a:schemeClr val="dk1"/>
              </a:buClr>
              <a:buSzPts val="4600"/>
              <a:buNone/>
              <a:defRPr sz="4600">
                <a:solidFill>
                  <a:schemeClr val="dk1"/>
                </a:solidFill>
              </a:defRPr>
            </a:lvl6pPr>
            <a:lvl7pPr lvl="6" algn="ctr">
              <a:spcBef>
                <a:spcPts val="0"/>
              </a:spcBef>
              <a:spcAft>
                <a:spcPts val="0"/>
              </a:spcAft>
              <a:buClr>
                <a:schemeClr val="dk1"/>
              </a:buClr>
              <a:buSzPts val="4600"/>
              <a:buNone/>
              <a:defRPr sz="4600">
                <a:solidFill>
                  <a:schemeClr val="dk1"/>
                </a:solidFill>
              </a:defRPr>
            </a:lvl7pPr>
            <a:lvl8pPr lvl="7" algn="ctr">
              <a:spcBef>
                <a:spcPts val="0"/>
              </a:spcBef>
              <a:spcAft>
                <a:spcPts val="0"/>
              </a:spcAft>
              <a:buClr>
                <a:schemeClr val="dk1"/>
              </a:buClr>
              <a:buSzPts val="4600"/>
              <a:buNone/>
              <a:defRPr sz="4600">
                <a:solidFill>
                  <a:schemeClr val="dk1"/>
                </a:solidFill>
              </a:defRPr>
            </a:lvl8pPr>
            <a:lvl9pPr lvl="8" algn="ctr">
              <a:spcBef>
                <a:spcPts val="0"/>
              </a:spcBef>
              <a:spcAft>
                <a:spcPts val="0"/>
              </a:spcAft>
              <a:buClr>
                <a:schemeClr val="dk1"/>
              </a:buClr>
              <a:buSzPts val="4600"/>
              <a:buNone/>
              <a:defRPr sz="4600">
                <a:solidFill>
                  <a:schemeClr val="dk1"/>
                </a:solidFill>
              </a:defRPr>
            </a:lvl9pPr>
          </a:lstStyle>
          <a:p/>
        </p:txBody>
      </p:sp>
      <p:sp>
        <p:nvSpPr>
          <p:cNvPr id="11" name="Google Shape;11;p2"/>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557947" y="-9"/>
            <a:ext cx="1564584" cy="2825099"/>
            <a:chOff x="0" y="855663"/>
            <a:chExt cx="1257300" cy="2270250"/>
          </a:xfrm>
        </p:grpSpPr>
        <p:sp>
          <p:nvSpPr>
            <p:cNvPr id="13" name="Google Shape;13;p2"/>
            <p:cNvSpPr/>
            <p:nvPr/>
          </p:nvSpPr>
          <p:spPr>
            <a:xfrm>
              <a:off x="277813" y="2616200"/>
              <a:ext cx="230100" cy="20700"/>
            </a:xfrm>
            <a:custGeom>
              <a:rect b="b" l="l" r="r" t="t"/>
              <a:pathLst>
                <a:path extrusionOk="0" h="120000" w="12000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 name="Google Shape;14;p2"/>
            <p:cNvSpPr/>
            <p:nvPr/>
          </p:nvSpPr>
          <p:spPr>
            <a:xfrm>
              <a:off x="0" y="2208213"/>
              <a:ext cx="1257300" cy="917700"/>
            </a:xfrm>
            <a:custGeom>
              <a:rect b="b" l="l" r="r" t="t"/>
              <a:pathLst>
                <a:path extrusionOk="0" h="120000" w="12000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 name="Google Shape;15;p2"/>
            <p:cNvSpPr/>
            <p:nvPr/>
          </p:nvSpPr>
          <p:spPr>
            <a:xfrm>
              <a:off x="133350" y="2701925"/>
              <a:ext cx="374700" cy="22200"/>
            </a:xfrm>
            <a:custGeom>
              <a:rect b="b" l="l" r="r" t="t"/>
              <a:pathLst>
                <a:path extrusionOk="0" h="120000" w="12000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 name="Google Shape;16;p2"/>
            <p:cNvSpPr/>
            <p:nvPr/>
          </p:nvSpPr>
          <p:spPr>
            <a:xfrm>
              <a:off x="133350" y="295910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 name="Google Shape;17;p2"/>
            <p:cNvSpPr/>
            <p:nvPr/>
          </p:nvSpPr>
          <p:spPr>
            <a:xfrm>
              <a:off x="133350" y="278765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 name="Google Shape;18;p2"/>
            <p:cNvSpPr/>
            <p:nvPr/>
          </p:nvSpPr>
          <p:spPr>
            <a:xfrm>
              <a:off x="133350" y="2873375"/>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 name="Google Shape;19;p2"/>
            <p:cNvSpPr/>
            <p:nvPr/>
          </p:nvSpPr>
          <p:spPr>
            <a:xfrm>
              <a:off x="598488" y="2616200"/>
              <a:ext cx="444600" cy="376200"/>
            </a:xfrm>
            <a:custGeom>
              <a:rect b="b" l="l" r="r" t="t"/>
              <a:pathLst>
                <a:path extrusionOk="0" h="120000" w="12000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 name="Google Shape;20;p2"/>
            <p:cNvSpPr/>
            <p:nvPr/>
          </p:nvSpPr>
          <p:spPr>
            <a:xfrm>
              <a:off x="207963" y="855663"/>
              <a:ext cx="711300" cy="1701900"/>
            </a:xfrm>
            <a:custGeom>
              <a:rect b="b" l="l" r="r" t="t"/>
              <a:pathLst>
                <a:path extrusionOk="0" h="120000" w="12000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1" name="Google Shape;21;p2"/>
          <p:cNvGrpSpPr/>
          <p:nvPr/>
        </p:nvGrpSpPr>
        <p:grpSpPr>
          <a:xfrm rot="-5400000">
            <a:off x="7256368" y="-405553"/>
            <a:ext cx="1043197" cy="2732065"/>
            <a:chOff x="7556500" y="3806825"/>
            <a:chExt cx="838313" cy="2195488"/>
          </a:xfrm>
        </p:grpSpPr>
        <p:sp>
          <p:nvSpPr>
            <p:cNvPr id="22" name="Google Shape;22;p2"/>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 name="Google Shape;23;p2"/>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 name="Google Shape;24;p2"/>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 name="Google Shape;25;p2"/>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 name="Google Shape;26;p2"/>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 name="Google Shape;27;p2"/>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 name="Google Shape;28;p2"/>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 name="Google Shape;29;p2"/>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 name="Google Shape;30;p2"/>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 name="Google Shape;31;p2"/>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 name="Google Shape;32;p2"/>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3" name="Google Shape;33;p2"/>
          <p:cNvGrpSpPr/>
          <p:nvPr/>
        </p:nvGrpSpPr>
        <p:grpSpPr>
          <a:xfrm rot="5400000">
            <a:off x="527351" y="2768116"/>
            <a:ext cx="1389642" cy="2444192"/>
            <a:chOff x="4395788" y="4144963"/>
            <a:chExt cx="1058775" cy="1862100"/>
          </a:xfrm>
        </p:grpSpPr>
        <p:sp>
          <p:nvSpPr>
            <p:cNvPr id="34" name="Google Shape;34;p2"/>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 name="Google Shape;35;p2"/>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 name="Google Shape;36;p2"/>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7" name="Google Shape;37;p2"/>
          <p:cNvGrpSpPr/>
          <p:nvPr/>
        </p:nvGrpSpPr>
        <p:grpSpPr>
          <a:xfrm rot="10800000">
            <a:off x="6869501" y="2412068"/>
            <a:ext cx="1768658" cy="2731445"/>
            <a:chOff x="6545263" y="855663"/>
            <a:chExt cx="1469962" cy="2270150"/>
          </a:xfrm>
        </p:grpSpPr>
        <p:sp>
          <p:nvSpPr>
            <p:cNvPr id="38" name="Google Shape;38;p2"/>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 name="Google Shape;39;p2"/>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 name="Google Shape;40;p2"/>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 name="Google Shape;41;p2"/>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 name="Google Shape;42;p2"/>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 name="Google Shape;43;p2"/>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 name="Google Shape;44;p2"/>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 name="Google Shape;45;p2"/>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 name="Google Shape;46;p2"/>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hird">
  <p:cSld name="BLANK_1">
    <p:spTree>
      <p:nvGrpSpPr>
        <p:cNvPr id="228" name="Shape 228"/>
        <p:cNvGrpSpPr/>
        <p:nvPr/>
      </p:nvGrpSpPr>
      <p:grpSpPr>
        <a:xfrm>
          <a:off x="0" y="0"/>
          <a:ext cx="0" cy="0"/>
          <a:chOff x="0" y="0"/>
          <a:chExt cx="0" cy="0"/>
        </a:xfrm>
      </p:grpSpPr>
      <p:sp>
        <p:nvSpPr>
          <p:cNvPr id="229" name="Google Shape;229;p11"/>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0" y="0"/>
            <a:ext cx="3048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_1">
    <p:spTree>
      <p:nvGrpSpPr>
        <p:cNvPr id="232" name="Shape 232"/>
        <p:cNvGrpSpPr/>
        <p:nvPr/>
      </p:nvGrpSpPr>
      <p:grpSpPr>
        <a:xfrm>
          <a:off x="0" y="0"/>
          <a:ext cx="0" cy="0"/>
          <a:chOff x="0" y="0"/>
          <a:chExt cx="0" cy="0"/>
        </a:xfrm>
      </p:grpSpPr>
      <p:sp>
        <p:nvSpPr>
          <p:cNvPr id="233" name="Google Shape;233;p12"/>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2"/>
          <p:cNvSpPr/>
          <p:nvPr/>
        </p:nvSpPr>
        <p:spPr>
          <a:xfrm rot="-5400000">
            <a:off x="4403950" y="4519950"/>
            <a:ext cx="336000" cy="911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47" name="Shape 47"/>
        <p:cNvGrpSpPr/>
        <p:nvPr/>
      </p:nvGrpSpPr>
      <p:grpSpPr>
        <a:xfrm>
          <a:off x="0" y="0"/>
          <a:ext cx="0" cy="0"/>
          <a:chOff x="0" y="0"/>
          <a:chExt cx="0" cy="0"/>
        </a:xfrm>
      </p:grpSpPr>
      <p:sp>
        <p:nvSpPr>
          <p:cNvPr id="48" name="Google Shape;48;p3"/>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txBox="1"/>
          <p:nvPr>
            <p:ph type="ctrTitle"/>
          </p:nvPr>
        </p:nvSpPr>
        <p:spPr>
          <a:xfrm>
            <a:off x="2626350" y="1888150"/>
            <a:ext cx="38913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None/>
              <a:defRPr sz="4000">
                <a:solidFill>
                  <a:srgbClr val="FFFFFF"/>
                </a:solidFill>
              </a:defRPr>
            </a:lvl1pPr>
            <a:lvl2pPr lvl="1" rtl="0" algn="ctr">
              <a:spcBef>
                <a:spcPts val="0"/>
              </a:spcBef>
              <a:spcAft>
                <a:spcPts val="0"/>
              </a:spcAft>
              <a:buClr>
                <a:srgbClr val="FFFFFF"/>
              </a:buClr>
              <a:buSzPts val="4000"/>
              <a:buNone/>
              <a:defRPr sz="4000">
                <a:solidFill>
                  <a:srgbClr val="FFFFFF"/>
                </a:solidFill>
              </a:defRPr>
            </a:lvl2pPr>
            <a:lvl3pPr lvl="2" rtl="0" algn="ctr">
              <a:spcBef>
                <a:spcPts val="0"/>
              </a:spcBef>
              <a:spcAft>
                <a:spcPts val="0"/>
              </a:spcAft>
              <a:buClr>
                <a:srgbClr val="FFFFFF"/>
              </a:buClr>
              <a:buSzPts val="4000"/>
              <a:buNone/>
              <a:defRPr sz="4000">
                <a:solidFill>
                  <a:srgbClr val="FFFFFF"/>
                </a:solidFill>
              </a:defRPr>
            </a:lvl3pPr>
            <a:lvl4pPr lvl="3" rtl="0" algn="ctr">
              <a:spcBef>
                <a:spcPts val="0"/>
              </a:spcBef>
              <a:spcAft>
                <a:spcPts val="0"/>
              </a:spcAft>
              <a:buClr>
                <a:srgbClr val="FFFFFF"/>
              </a:buClr>
              <a:buSzPts val="4000"/>
              <a:buNone/>
              <a:defRPr sz="4000">
                <a:solidFill>
                  <a:srgbClr val="FFFFFF"/>
                </a:solidFill>
              </a:defRPr>
            </a:lvl4pPr>
            <a:lvl5pPr lvl="4" rtl="0" algn="ctr">
              <a:spcBef>
                <a:spcPts val="0"/>
              </a:spcBef>
              <a:spcAft>
                <a:spcPts val="0"/>
              </a:spcAft>
              <a:buClr>
                <a:srgbClr val="FFFFFF"/>
              </a:buClr>
              <a:buSzPts val="4000"/>
              <a:buNone/>
              <a:defRPr sz="4000">
                <a:solidFill>
                  <a:srgbClr val="FFFFFF"/>
                </a:solidFill>
              </a:defRPr>
            </a:lvl5pPr>
            <a:lvl6pPr lvl="5" rtl="0" algn="ctr">
              <a:spcBef>
                <a:spcPts val="0"/>
              </a:spcBef>
              <a:spcAft>
                <a:spcPts val="0"/>
              </a:spcAft>
              <a:buClr>
                <a:srgbClr val="FFFFFF"/>
              </a:buClr>
              <a:buSzPts val="4000"/>
              <a:buNone/>
              <a:defRPr sz="4000">
                <a:solidFill>
                  <a:srgbClr val="FFFFFF"/>
                </a:solidFill>
              </a:defRPr>
            </a:lvl6pPr>
            <a:lvl7pPr lvl="6" rtl="0" algn="ctr">
              <a:spcBef>
                <a:spcPts val="0"/>
              </a:spcBef>
              <a:spcAft>
                <a:spcPts val="0"/>
              </a:spcAft>
              <a:buClr>
                <a:srgbClr val="FFFFFF"/>
              </a:buClr>
              <a:buSzPts val="4000"/>
              <a:buNone/>
              <a:defRPr sz="4000">
                <a:solidFill>
                  <a:srgbClr val="FFFFFF"/>
                </a:solidFill>
              </a:defRPr>
            </a:lvl7pPr>
            <a:lvl8pPr lvl="7" rtl="0" algn="ctr">
              <a:spcBef>
                <a:spcPts val="0"/>
              </a:spcBef>
              <a:spcAft>
                <a:spcPts val="0"/>
              </a:spcAft>
              <a:buClr>
                <a:srgbClr val="FFFFFF"/>
              </a:buClr>
              <a:buSzPts val="4000"/>
              <a:buNone/>
              <a:defRPr sz="4000">
                <a:solidFill>
                  <a:srgbClr val="FFFFFF"/>
                </a:solidFill>
              </a:defRPr>
            </a:lvl8pPr>
            <a:lvl9pPr lvl="8" rtl="0" algn="ctr">
              <a:spcBef>
                <a:spcPts val="0"/>
              </a:spcBef>
              <a:spcAft>
                <a:spcPts val="0"/>
              </a:spcAft>
              <a:buClr>
                <a:srgbClr val="FFFFFF"/>
              </a:buClr>
              <a:buSzPts val="4000"/>
              <a:buNone/>
              <a:defRPr sz="4000">
                <a:solidFill>
                  <a:srgbClr val="FFFFFF"/>
                </a:solidFill>
              </a:defRPr>
            </a:lvl9pPr>
          </a:lstStyle>
          <a:p/>
        </p:txBody>
      </p:sp>
      <p:sp>
        <p:nvSpPr>
          <p:cNvPr id="50" name="Google Shape;50;p3"/>
          <p:cNvSpPr txBox="1"/>
          <p:nvPr>
            <p:ph idx="1" type="subTitle"/>
          </p:nvPr>
        </p:nvSpPr>
        <p:spPr>
          <a:xfrm>
            <a:off x="2626350" y="3144854"/>
            <a:ext cx="38913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400"/>
              <a:buNone/>
              <a:defRPr>
                <a:solidFill>
                  <a:srgbClr val="000000"/>
                </a:solidFill>
              </a:defRPr>
            </a:lvl1pPr>
            <a:lvl2pPr lvl="1" rtl="0" algn="ctr">
              <a:spcBef>
                <a:spcPts val="0"/>
              </a:spcBef>
              <a:spcAft>
                <a:spcPts val="0"/>
              </a:spcAft>
              <a:buClr>
                <a:srgbClr val="000000"/>
              </a:buClr>
              <a:buSzPts val="3000"/>
              <a:buNone/>
              <a:defRPr sz="3000">
                <a:solidFill>
                  <a:srgbClr val="000000"/>
                </a:solidFill>
              </a:defRPr>
            </a:lvl2pPr>
            <a:lvl3pPr lvl="2" rtl="0" algn="ctr">
              <a:spcBef>
                <a:spcPts val="0"/>
              </a:spcBef>
              <a:spcAft>
                <a:spcPts val="0"/>
              </a:spcAft>
              <a:buClr>
                <a:srgbClr val="000000"/>
              </a:buClr>
              <a:buSzPts val="3000"/>
              <a:buNone/>
              <a:defRPr sz="3000">
                <a:solidFill>
                  <a:srgbClr val="000000"/>
                </a:solidFill>
              </a:defRPr>
            </a:lvl3pPr>
            <a:lvl4pPr lvl="3" rtl="0" algn="ctr">
              <a:spcBef>
                <a:spcPts val="0"/>
              </a:spcBef>
              <a:spcAft>
                <a:spcPts val="0"/>
              </a:spcAft>
              <a:buClr>
                <a:srgbClr val="000000"/>
              </a:buClr>
              <a:buSzPts val="3000"/>
              <a:buNone/>
              <a:defRPr sz="3000">
                <a:solidFill>
                  <a:srgbClr val="000000"/>
                </a:solidFill>
              </a:defRPr>
            </a:lvl4pPr>
            <a:lvl5pPr lvl="4" rtl="0" algn="ctr">
              <a:spcBef>
                <a:spcPts val="0"/>
              </a:spcBef>
              <a:spcAft>
                <a:spcPts val="0"/>
              </a:spcAft>
              <a:buClr>
                <a:srgbClr val="000000"/>
              </a:buClr>
              <a:buSzPts val="3000"/>
              <a:buNone/>
              <a:defRPr sz="3000">
                <a:solidFill>
                  <a:srgbClr val="000000"/>
                </a:solidFill>
              </a:defRPr>
            </a:lvl5pPr>
            <a:lvl6pPr lvl="5" rtl="0" algn="ctr">
              <a:spcBef>
                <a:spcPts val="0"/>
              </a:spcBef>
              <a:spcAft>
                <a:spcPts val="0"/>
              </a:spcAft>
              <a:buClr>
                <a:srgbClr val="000000"/>
              </a:buClr>
              <a:buSzPts val="3000"/>
              <a:buNone/>
              <a:defRPr sz="3000">
                <a:solidFill>
                  <a:srgbClr val="000000"/>
                </a:solidFill>
              </a:defRPr>
            </a:lvl6pPr>
            <a:lvl7pPr lvl="6" rtl="0" algn="ctr">
              <a:spcBef>
                <a:spcPts val="0"/>
              </a:spcBef>
              <a:spcAft>
                <a:spcPts val="0"/>
              </a:spcAft>
              <a:buClr>
                <a:srgbClr val="000000"/>
              </a:buClr>
              <a:buSzPts val="3000"/>
              <a:buNone/>
              <a:defRPr sz="3000">
                <a:solidFill>
                  <a:srgbClr val="000000"/>
                </a:solidFill>
              </a:defRPr>
            </a:lvl7pPr>
            <a:lvl8pPr lvl="7" rtl="0" algn="ctr">
              <a:spcBef>
                <a:spcPts val="0"/>
              </a:spcBef>
              <a:spcAft>
                <a:spcPts val="0"/>
              </a:spcAft>
              <a:buClr>
                <a:srgbClr val="000000"/>
              </a:buClr>
              <a:buSzPts val="3000"/>
              <a:buNone/>
              <a:defRPr sz="3000">
                <a:solidFill>
                  <a:srgbClr val="000000"/>
                </a:solidFill>
              </a:defRPr>
            </a:lvl8pPr>
            <a:lvl9pPr lvl="8" rtl="0" algn="ctr">
              <a:spcBef>
                <a:spcPts val="0"/>
              </a:spcBef>
              <a:spcAft>
                <a:spcPts val="0"/>
              </a:spcAft>
              <a:buClr>
                <a:srgbClr val="000000"/>
              </a:buClr>
              <a:buSzPts val="3000"/>
              <a:buNone/>
              <a:defRPr sz="3000">
                <a:solidFill>
                  <a:srgbClr val="000000"/>
                </a:solidFill>
              </a:defRPr>
            </a:lvl9pPr>
          </a:lstStyle>
          <a:p/>
        </p:txBody>
      </p:sp>
      <p:grpSp>
        <p:nvGrpSpPr>
          <p:cNvPr id="51" name="Google Shape;51;p3"/>
          <p:cNvGrpSpPr/>
          <p:nvPr/>
        </p:nvGrpSpPr>
        <p:grpSpPr>
          <a:xfrm rot="-5400000">
            <a:off x="7456019" y="290004"/>
            <a:ext cx="1223732" cy="2152215"/>
            <a:chOff x="4395788" y="4144963"/>
            <a:chExt cx="1058775" cy="1862100"/>
          </a:xfrm>
        </p:grpSpPr>
        <p:sp>
          <p:nvSpPr>
            <p:cNvPr id="52" name="Google Shape;52;p3"/>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 name="Google Shape;53;p3"/>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 name="Google Shape;54;p3"/>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5" name="Google Shape;55;p3"/>
          <p:cNvGrpSpPr/>
          <p:nvPr/>
        </p:nvGrpSpPr>
        <p:grpSpPr>
          <a:xfrm rot="-5400000">
            <a:off x="721039" y="2564836"/>
            <a:ext cx="1106346" cy="2548423"/>
            <a:chOff x="3357563" y="850900"/>
            <a:chExt cx="957212" cy="2204900"/>
          </a:xfrm>
        </p:grpSpPr>
        <p:sp>
          <p:nvSpPr>
            <p:cNvPr id="56" name="Google Shape;56;p3"/>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 name="Google Shape;57;p3"/>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 name="Google Shape;58;p3"/>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59" name="Shape 59"/>
        <p:cNvGrpSpPr/>
        <p:nvPr/>
      </p:nvGrpSpPr>
      <p:grpSpPr>
        <a:xfrm>
          <a:off x="0" y="0"/>
          <a:ext cx="0" cy="0"/>
          <a:chOff x="0" y="0"/>
          <a:chExt cx="0" cy="0"/>
        </a:xfrm>
      </p:grpSpPr>
      <p:sp>
        <p:nvSpPr>
          <p:cNvPr id="60" name="Google Shape;60;p4"/>
          <p:cNvSpPr/>
          <p:nvPr/>
        </p:nvSpPr>
        <p:spPr>
          <a:xfrm>
            <a:off x="2454800" y="0"/>
            <a:ext cx="42345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rot="-5400000">
            <a:off x="4403950" y="4519950"/>
            <a:ext cx="336000" cy="911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txBox="1"/>
          <p:nvPr>
            <p:ph idx="1" type="body"/>
          </p:nvPr>
        </p:nvSpPr>
        <p:spPr>
          <a:xfrm>
            <a:off x="2848484" y="825425"/>
            <a:ext cx="3447000" cy="3492600"/>
          </a:xfrm>
          <a:prstGeom prst="rect">
            <a:avLst/>
          </a:prstGeom>
        </p:spPr>
        <p:txBody>
          <a:bodyPr anchorCtr="0" anchor="ctr" bIns="91425" lIns="91425" spcFirstLastPara="1" rIns="91425" wrap="square" tIns="91425">
            <a:noAutofit/>
          </a:bodyPr>
          <a:lstStyle>
            <a:lvl1pPr indent="-381000" lvl="0" marL="457200" rtl="0" algn="ctr">
              <a:lnSpc>
                <a:spcPct val="115000"/>
              </a:lnSpc>
              <a:spcBef>
                <a:spcPts val="600"/>
              </a:spcBef>
              <a:spcAft>
                <a:spcPts val="0"/>
              </a:spcAft>
              <a:buSzPts val="2400"/>
              <a:buChar char="▹"/>
              <a:defRPr i="1"/>
            </a:lvl1pPr>
            <a:lvl2pPr indent="-381000" lvl="1" marL="914400" rtl="0" algn="ctr">
              <a:lnSpc>
                <a:spcPct val="115000"/>
              </a:lnSpc>
              <a:spcBef>
                <a:spcPts val="0"/>
              </a:spcBef>
              <a:spcAft>
                <a:spcPts val="0"/>
              </a:spcAft>
              <a:buSzPts val="2400"/>
              <a:buChar char="￭"/>
              <a:defRPr i="1"/>
            </a:lvl2pPr>
            <a:lvl3pPr indent="-381000" lvl="2" marL="1371600" rtl="0" algn="ctr">
              <a:lnSpc>
                <a:spcPct val="115000"/>
              </a:lnSpc>
              <a:spcBef>
                <a:spcPts val="0"/>
              </a:spcBef>
              <a:spcAft>
                <a:spcPts val="0"/>
              </a:spcAft>
              <a:buSzPts val="2400"/>
              <a:buChar char="⬝"/>
              <a:defRPr i="1"/>
            </a:lvl3pPr>
            <a:lvl4pPr indent="-381000" lvl="3" marL="1828800" rtl="0" algn="ctr">
              <a:lnSpc>
                <a:spcPct val="115000"/>
              </a:lnSpc>
              <a:spcBef>
                <a:spcPts val="0"/>
              </a:spcBef>
              <a:spcAft>
                <a:spcPts val="0"/>
              </a:spcAft>
              <a:buSzPts val="2400"/>
              <a:buChar char="●"/>
              <a:defRPr i="1"/>
            </a:lvl4pPr>
            <a:lvl5pPr indent="-381000" lvl="4" marL="2286000" rtl="0" algn="ctr">
              <a:lnSpc>
                <a:spcPct val="115000"/>
              </a:lnSpc>
              <a:spcBef>
                <a:spcPts val="0"/>
              </a:spcBef>
              <a:spcAft>
                <a:spcPts val="0"/>
              </a:spcAft>
              <a:buSzPts val="2400"/>
              <a:buChar char="○"/>
              <a:defRPr i="1"/>
            </a:lvl5pPr>
            <a:lvl6pPr indent="-381000" lvl="5" marL="2743200" rtl="0" algn="ctr">
              <a:lnSpc>
                <a:spcPct val="115000"/>
              </a:lnSpc>
              <a:spcBef>
                <a:spcPts val="0"/>
              </a:spcBef>
              <a:spcAft>
                <a:spcPts val="0"/>
              </a:spcAft>
              <a:buSzPts val="2400"/>
              <a:buChar char="■"/>
              <a:defRPr i="1"/>
            </a:lvl6pPr>
            <a:lvl7pPr indent="-381000" lvl="6" marL="3200400" rtl="0" algn="ctr">
              <a:lnSpc>
                <a:spcPct val="115000"/>
              </a:lnSpc>
              <a:spcBef>
                <a:spcPts val="0"/>
              </a:spcBef>
              <a:spcAft>
                <a:spcPts val="0"/>
              </a:spcAft>
              <a:buSzPts val="2400"/>
              <a:buChar char="●"/>
              <a:defRPr i="1"/>
            </a:lvl7pPr>
            <a:lvl8pPr indent="-381000" lvl="7" marL="3657600" rtl="0" algn="ctr">
              <a:lnSpc>
                <a:spcPct val="115000"/>
              </a:lnSpc>
              <a:spcBef>
                <a:spcPts val="0"/>
              </a:spcBef>
              <a:spcAft>
                <a:spcPts val="0"/>
              </a:spcAft>
              <a:buSzPts val="2400"/>
              <a:buChar char="○"/>
              <a:defRPr i="1"/>
            </a:lvl8pPr>
            <a:lvl9pPr indent="-381000" lvl="8" marL="4114800" algn="ctr">
              <a:lnSpc>
                <a:spcPct val="115000"/>
              </a:lnSpc>
              <a:spcBef>
                <a:spcPts val="0"/>
              </a:spcBef>
              <a:spcAft>
                <a:spcPts val="0"/>
              </a:spcAft>
              <a:buSzPts val="2400"/>
              <a:buChar char="■"/>
              <a:defRPr i="1"/>
            </a:lvl9pPr>
          </a:lstStyle>
          <a:p/>
        </p:txBody>
      </p:sp>
      <p:sp>
        <p:nvSpPr>
          <p:cNvPr id="63" name="Google Shape;63;p4"/>
          <p:cNvSpPr txBox="1"/>
          <p:nvPr/>
        </p:nvSpPr>
        <p:spPr>
          <a:xfrm>
            <a:off x="3593400" y="193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rgbClr val="A5B0FE"/>
                </a:solidFill>
                <a:latin typeface="Work Sans"/>
                <a:ea typeface="Work Sans"/>
                <a:cs typeface="Work Sans"/>
                <a:sym typeface="Work Sans"/>
              </a:rPr>
              <a:t>“</a:t>
            </a:r>
            <a:endParaRPr b="1" sz="7200">
              <a:solidFill>
                <a:srgbClr val="A5B0FE"/>
              </a:solidFill>
              <a:latin typeface="Work Sans"/>
              <a:ea typeface="Work Sans"/>
              <a:cs typeface="Work Sans"/>
              <a:sym typeface="Work Sans"/>
            </a:endParaRPr>
          </a:p>
        </p:txBody>
      </p:sp>
      <p:sp>
        <p:nvSpPr>
          <p:cNvPr id="64" name="Google Shape;64;p4"/>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grpSp>
        <p:nvGrpSpPr>
          <p:cNvPr id="65" name="Google Shape;65;p4"/>
          <p:cNvGrpSpPr/>
          <p:nvPr/>
        </p:nvGrpSpPr>
        <p:grpSpPr>
          <a:xfrm>
            <a:off x="6876950" y="3340125"/>
            <a:ext cx="2267050" cy="1803375"/>
            <a:chOff x="9925050" y="4203700"/>
            <a:chExt cx="2267050" cy="1803375"/>
          </a:xfrm>
        </p:grpSpPr>
        <p:sp>
          <p:nvSpPr>
            <p:cNvPr id="66" name="Google Shape;66;p4"/>
            <p:cNvSpPr/>
            <p:nvPr/>
          </p:nvSpPr>
          <p:spPr>
            <a:xfrm>
              <a:off x="11336338" y="4922838"/>
              <a:ext cx="139800" cy="119100"/>
            </a:xfrm>
            <a:custGeom>
              <a:rect b="b" l="l" r="r" t="t"/>
              <a:pathLst>
                <a:path extrusionOk="0" h="120000" w="12000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 name="Google Shape;67;p4"/>
            <p:cNvSpPr/>
            <p:nvPr/>
          </p:nvSpPr>
          <p:spPr>
            <a:xfrm>
              <a:off x="11137900" y="4498975"/>
              <a:ext cx="1054200" cy="1508100"/>
            </a:xfrm>
            <a:custGeom>
              <a:rect b="b" l="l" r="r" t="t"/>
              <a:pathLst>
                <a:path extrusionOk="0" h="120000" w="12000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 name="Google Shape;68;p4"/>
            <p:cNvSpPr/>
            <p:nvPr/>
          </p:nvSpPr>
          <p:spPr>
            <a:xfrm>
              <a:off x="9925050" y="4203700"/>
              <a:ext cx="1133400" cy="1073100"/>
            </a:xfrm>
            <a:custGeom>
              <a:rect b="b" l="l" r="r" t="t"/>
              <a:pathLst>
                <a:path extrusionOk="0" h="120000" w="12000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 name="Google Shape;69;p4"/>
            <p:cNvSpPr/>
            <p:nvPr/>
          </p:nvSpPr>
          <p:spPr>
            <a:xfrm>
              <a:off x="10421938" y="4832350"/>
              <a:ext cx="139800" cy="27000"/>
            </a:xfrm>
            <a:custGeom>
              <a:rect b="b" l="l" r="r" t="t"/>
              <a:pathLst>
                <a:path extrusionOk="0" h="120000" w="12000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 name="Google Shape;70;p4"/>
            <p:cNvSpPr/>
            <p:nvPr/>
          </p:nvSpPr>
          <p:spPr>
            <a:xfrm>
              <a:off x="10421938" y="4875213"/>
              <a:ext cx="139800" cy="20700"/>
            </a:xfrm>
            <a:custGeom>
              <a:rect b="b" l="l" r="r" t="t"/>
              <a:pathLst>
                <a:path extrusionOk="0" h="120000" w="12000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 name="Google Shape;71;p4"/>
            <p:cNvSpPr/>
            <p:nvPr/>
          </p:nvSpPr>
          <p:spPr>
            <a:xfrm>
              <a:off x="10442575" y="4913313"/>
              <a:ext cx="96900" cy="25500"/>
            </a:xfrm>
            <a:custGeom>
              <a:rect b="b" l="l" r="r" t="t"/>
              <a:pathLst>
                <a:path extrusionOk="0" h="120000" w="12000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 name="Google Shape;72;p4"/>
            <p:cNvSpPr/>
            <p:nvPr/>
          </p:nvSpPr>
          <p:spPr>
            <a:xfrm>
              <a:off x="10480675" y="4333875"/>
              <a:ext cx="22200" cy="90600"/>
            </a:xfrm>
            <a:custGeom>
              <a:rect b="b" l="l" r="r" t="t"/>
              <a:pathLst>
                <a:path extrusionOk="0" h="120000" w="12000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 name="Google Shape;73;p4"/>
            <p:cNvSpPr/>
            <p:nvPr/>
          </p:nvSpPr>
          <p:spPr>
            <a:xfrm>
              <a:off x="10679113" y="4602163"/>
              <a:ext cx="74700" cy="20700"/>
            </a:xfrm>
            <a:custGeom>
              <a:rect b="b" l="l" r="r" t="t"/>
              <a:pathLst>
                <a:path extrusionOk="0" h="120000" w="12000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 name="Google Shape;74;p4"/>
            <p:cNvSpPr/>
            <p:nvPr/>
          </p:nvSpPr>
          <p:spPr>
            <a:xfrm>
              <a:off x="10229850" y="4602163"/>
              <a:ext cx="74700" cy="20700"/>
            </a:xfrm>
            <a:custGeom>
              <a:rect b="b" l="l" r="r" t="t"/>
              <a:pathLst>
                <a:path extrusionOk="0" h="120000" w="12000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 name="Google Shape;75;p4"/>
            <p:cNvSpPr/>
            <p:nvPr/>
          </p:nvSpPr>
          <p:spPr>
            <a:xfrm>
              <a:off x="10282238" y="4402138"/>
              <a:ext cx="81000" cy="81000"/>
            </a:xfrm>
            <a:custGeom>
              <a:rect b="b" l="l" r="r" t="t"/>
              <a:pathLst>
                <a:path extrusionOk="0" h="120000" w="12000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 name="Google Shape;76;p4"/>
            <p:cNvSpPr/>
            <p:nvPr/>
          </p:nvSpPr>
          <p:spPr>
            <a:xfrm>
              <a:off x="10620375" y="4402138"/>
              <a:ext cx="79500" cy="81000"/>
            </a:xfrm>
            <a:custGeom>
              <a:rect b="b" l="l" r="r" t="t"/>
              <a:pathLst>
                <a:path extrusionOk="0" h="120000" w="12000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 name="Google Shape;77;p4"/>
            <p:cNvSpPr/>
            <p:nvPr/>
          </p:nvSpPr>
          <p:spPr>
            <a:xfrm>
              <a:off x="10347325" y="4478338"/>
              <a:ext cx="288900" cy="331800"/>
            </a:xfrm>
            <a:custGeom>
              <a:rect b="b" l="l" r="r" t="t"/>
              <a:pathLst>
                <a:path extrusionOk="0" h="120000" w="12000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8" name="Google Shape;78;p4"/>
          <p:cNvGrpSpPr/>
          <p:nvPr/>
        </p:nvGrpSpPr>
        <p:grpSpPr>
          <a:xfrm>
            <a:off x="0" y="0"/>
            <a:ext cx="2266938" cy="1754200"/>
            <a:chOff x="9598025" y="882650"/>
            <a:chExt cx="2266938" cy="1754200"/>
          </a:xfrm>
        </p:grpSpPr>
        <p:sp>
          <p:nvSpPr>
            <p:cNvPr id="79" name="Google Shape;79;p4"/>
            <p:cNvSpPr/>
            <p:nvPr/>
          </p:nvSpPr>
          <p:spPr>
            <a:xfrm>
              <a:off x="10239375" y="1881188"/>
              <a:ext cx="139800" cy="90600"/>
            </a:xfrm>
            <a:custGeom>
              <a:rect b="b" l="l" r="r" t="t"/>
              <a:pathLst>
                <a:path extrusionOk="0" h="120000" w="12000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 name="Google Shape;80;p4"/>
            <p:cNvSpPr/>
            <p:nvPr/>
          </p:nvSpPr>
          <p:spPr>
            <a:xfrm>
              <a:off x="9598025" y="882650"/>
              <a:ext cx="995400" cy="1546200"/>
            </a:xfrm>
            <a:custGeom>
              <a:rect b="b" l="l" r="r" t="t"/>
              <a:pathLst>
                <a:path extrusionOk="0" h="120000" w="12000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 name="Google Shape;81;p4"/>
            <p:cNvSpPr/>
            <p:nvPr/>
          </p:nvSpPr>
          <p:spPr>
            <a:xfrm>
              <a:off x="10672763" y="1581150"/>
              <a:ext cx="1192200" cy="1055700"/>
            </a:xfrm>
            <a:custGeom>
              <a:rect b="b" l="l" r="r" t="t"/>
              <a:pathLst>
                <a:path extrusionOk="0" h="120000" w="12000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 name="Google Shape;82;p4"/>
            <p:cNvSpPr/>
            <p:nvPr/>
          </p:nvSpPr>
          <p:spPr>
            <a:xfrm>
              <a:off x="10914063" y="1881188"/>
              <a:ext cx="679500" cy="531900"/>
            </a:xfrm>
            <a:custGeom>
              <a:rect b="b" l="l" r="r" t="t"/>
              <a:pathLst>
                <a:path extrusionOk="0" h="120000" w="12000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83" name="Shape 83"/>
        <p:cNvGrpSpPr/>
        <p:nvPr/>
      </p:nvGrpSpPr>
      <p:grpSpPr>
        <a:xfrm>
          <a:off x="0" y="0"/>
          <a:ext cx="0" cy="0"/>
          <a:chOff x="0" y="0"/>
          <a:chExt cx="0" cy="0"/>
        </a:xfrm>
      </p:grpSpPr>
      <p:sp>
        <p:nvSpPr>
          <p:cNvPr id="84" name="Google Shape;84;p5"/>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86" name="Google Shape;86;p5"/>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8" name="Google Shape;88;p5"/>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grpSp>
        <p:nvGrpSpPr>
          <p:cNvPr id="89" name="Google Shape;89;p5"/>
          <p:cNvGrpSpPr/>
          <p:nvPr/>
        </p:nvGrpSpPr>
        <p:grpSpPr>
          <a:xfrm>
            <a:off x="6422240" y="-62"/>
            <a:ext cx="1652475" cy="2270250"/>
            <a:chOff x="0" y="855663"/>
            <a:chExt cx="1652475" cy="2270250"/>
          </a:xfrm>
        </p:grpSpPr>
        <p:sp>
          <p:nvSpPr>
            <p:cNvPr id="90" name="Google Shape;90;p5"/>
            <p:cNvSpPr/>
            <p:nvPr/>
          </p:nvSpPr>
          <p:spPr>
            <a:xfrm>
              <a:off x="277813" y="2616200"/>
              <a:ext cx="230100" cy="20700"/>
            </a:xfrm>
            <a:custGeom>
              <a:rect b="b" l="l" r="r" t="t"/>
              <a:pathLst>
                <a:path extrusionOk="0" h="120000" w="12000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 name="Google Shape;91;p5"/>
            <p:cNvSpPr/>
            <p:nvPr/>
          </p:nvSpPr>
          <p:spPr>
            <a:xfrm>
              <a:off x="0" y="2208213"/>
              <a:ext cx="1257300" cy="917700"/>
            </a:xfrm>
            <a:custGeom>
              <a:rect b="b" l="l" r="r" t="t"/>
              <a:pathLst>
                <a:path extrusionOk="0" h="120000" w="12000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 name="Google Shape;92;p5"/>
            <p:cNvSpPr/>
            <p:nvPr/>
          </p:nvSpPr>
          <p:spPr>
            <a:xfrm>
              <a:off x="133350" y="2701925"/>
              <a:ext cx="374700" cy="22200"/>
            </a:xfrm>
            <a:custGeom>
              <a:rect b="b" l="l" r="r" t="t"/>
              <a:pathLst>
                <a:path extrusionOk="0" h="120000" w="12000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 name="Google Shape;93;p5"/>
            <p:cNvSpPr/>
            <p:nvPr/>
          </p:nvSpPr>
          <p:spPr>
            <a:xfrm>
              <a:off x="133350" y="295910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 name="Google Shape;94;p5"/>
            <p:cNvSpPr/>
            <p:nvPr/>
          </p:nvSpPr>
          <p:spPr>
            <a:xfrm>
              <a:off x="133350" y="278765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 name="Google Shape;95;p5"/>
            <p:cNvSpPr/>
            <p:nvPr/>
          </p:nvSpPr>
          <p:spPr>
            <a:xfrm>
              <a:off x="133350" y="2873375"/>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 name="Google Shape;96;p5"/>
            <p:cNvSpPr/>
            <p:nvPr/>
          </p:nvSpPr>
          <p:spPr>
            <a:xfrm>
              <a:off x="598488" y="2616200"/>
              <a:ext cx="444600" cy="376200"/>
            </a:xfrm>
            <a:custGeom>
              <a:rect b="b" l="l" r="r" t="t"/>
              <a:pathLst>
                <a:path extrusionOk="0" h="120000" w="12000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 name="Google Shape;97;p5"/>
            <p:cNvSpPr/>
            <p:nvPr/>
          </p:nvSpPr>
          <p:spPr>
            <a:xfrm>
              <a:off x="1476375" y="2262188"/>
              <a:ext cx="176100" cy="723900"/>
            </a:xfrm>
            <a:custGeom>
              <a:rect b="b" l="l" r="r" t="t"/>
              <a:pathLst>
                <a:path extrusionOk="0" h="120000" w="12000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 name="Google Shape;98;p5"/>
            <p:cNvSpPr/>
            <p:nvPr/>
          </p:nvSpPr>
          <p:spPr>
            <a:xfrm>
              <a:off x="207963" y="855663"/>
              <a:ext cx="711300" cy="1701900"/>
            </a:xfrm>
            <a:custGeom>
              <a:rect b="b" l="l" r="r" t="t"/>
              <a:pathLst>
                <a:path extrusionOk="0" h="120000" w="12000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9" name="Google Shape;99;p5"/>
          <p:cNvGrpSpPr/>
          <p:nvPr/>
        </p:nvGrpSpPr>
        <p:grpSpPr>
          <a:xfrm>
            <a:off x="7106138" y="2674863"/>
            <a:ext cx="1551087" cy="2468625"/>
            <a:chOff x="715963" y="3538538"/>
            <a:chExt cx="1551087" cy="2468625"/>
          </a:xfrm>
        </p:grpSpPr>
        <p:sp>
          <p:nvSpPr>
            <p:cNvPr id="100" name="Google Shape;100;p5"/>
            <p:cNvSpPr/>
            <p:nvPr/>
          </p:nvSpPr>
          <p:spPr>
            <a:xfrm>
              <a:off x="785813" y="4429125"/>
              <a:ext cx="15900" cy="33300"/>
            </a:xfrm>
            <a:custGeom>
              <a:rect b="b" l="l" r="r" t="t"/>
              <a:pathLst>
                <a:path extrusionOk="0" h="120000" w="12000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 name="Google Shape;101;p5"/>
            <p:cNvSpPr/>
            <p:nvPr/>
          </p:nvSpPr>
          <p:spPr>
            <a:xfrm>
              <a:off x="817563" y="4429125"/>
              <a:ext cx="15900" cy="33300"/>
            </a:xfrm>
            <a:custGeom>
              <a:rect b="b" l="l" r="r" t="t"/>
              <a:pathLst>
                <a:path extrusionOk="0" h="120000" w="12000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 name="Google Shape;102;p5"/>
            <p:cNvSpPr/>
            <p:nvPr/>
          </p:nvSpPr>
          <p:spPr>
            <a:xfrm>
              <a:off x="715963" y="4392613"/>
              <a:ext cx="187200" cy="401700"/>
            </a:xfrm>
            <a:custGeom>
              <a:rect b="b" l="l" r="r" t="t"/>
              <a:pathLst>
                <a:path extrusionOk="0" h="120000" w="12000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 name="Google Shape;103;p5"/>
            <p:cNvSpPr/>
            <p:nvPr/>
          </p:nvSpPr>
          <p:spPr>
            <a:xfrm>
              <a:off x="758825" y="4521200"/>
              <a:ext cx="101700" cy="27000"/>
            </a:xfrm>
            <a:custGeom>
              <a:rect b="b" l="l" r="r" t="t"/>
              <a:pathLst>
                <a:path extrusionOk="0" h="120000" w="12000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 name="Google Shape;104;p5"/>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 name="Google Shape;105;p5"/>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 name="Google Shape;106;p5"/>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 name="Google Shape;107;p5"/>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 name="Google Shape;108;p5"/>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 name="Google Shape;109;p5"/>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 name="Google Shape;110;p5"/>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11" name="Shape 111"/>
        <p:cNvGrpSpPr/>
        <p:nvPr/>
      </p:nvGrpSpPr>
      <p:grpSpPr>
        <a:xfrm>
          <a:off x="0" y="0"/>
          <a:ext cx="0" cy="0"/>
          <a:chOff x="0" y="0"/>
          <a:chExt cx="0" cy="0"/>
        </a:xfrm>
      </p:grpSpPr>
      <p:sp>
        <p:nvSpPr>
          <p:cNvPr id="112" name="Google Shape;112;p6"/>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6"/>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15" name="Google Shape;115;p6"/>
          <p:cNvSpPr txBox="1"/>
          <p:nvPr>
            <p:ph idx="1" type="body"/>
          </p:nvPr>
        </p:nvSpPr>
        <p:spPr>
          <a:xfrm>
            <a:off x="457200" y="1672300"/>
            <a:ext cx="2494200" cy="31551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16" name="Google Shape;116;p6"/>
          <p:cNvSpPr txBox="1"/>
          <p:nvPr>
            <p:ph idx="2" type="body"/>
          </p:nvPr>
        </p:nvSpPr>
        <p:spPr>
          <a:xfrm>
            <a:off x="3101652" y="1672300"/>
            <a:ext cx="2494200" cy="31551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17" name="Google Shape;117;p6"/>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grpSp>
        <p:nvGrpSpPr>
          <p:cNvPr id="118" name="Google Shape;118;p6"/>
          <p:cNvGrpSpPr/>
          <p:nvPr/>
        </p:nvGrpSpPr>
        <p:grpSpPr>
          <a:xfrm>
            <a:off x="6489150" y="0"/>
            <a:ext cx="1882725" cy="2446200"/>
            <a:chOff x="3357563" y="850900"/>
            <a:chExt cx="1882725" cy="2446200"/>
          </a:xfrm>
        </p:grpSpPr>
        <p:sp>
          <p:nvSpPr>
            <p:cNvPr id="119" name="Google Shape;119;p6"/>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 name="Google Shape;120;p6"/>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 name="Google Shape;121;p6"/>
            <p:cNvSpPr/>
            <p:nvPr/>
          </p:nvSpPr>
          <p:spPr>
            <a:xfrm>
              <a:off x="4829175" y="2943225"/>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 name="Google Shape;122;p6"/>
            <p:cNvSpPr/>
            <p:nvPr/>
          </p:nvSpPr>
          <p:spPr>
            <a:xfrm>
              <a:off x="4887913" y="2825750"/>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 name="Google Shape;123;p6"/>
            <p:cNvSpPr/>
            <p:nvPr/>
          </p:nvSpPr>
          <p:spPr>
            <a:xfrm>
              <a:off x="4770438" y="2825750"/>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 name="Google Shape;124;p6"/>
            <p:cNvSpPr/>
            <p:nvPr/>
          </p:nvSpPr>
          <p:spPr>
            <a:xfrm>
              <a:off x="4448175" y="176847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 name="Google Shape;125;p6"/>
            <p:cNvSpPr/>
            <p:nvPr/>
          </p:nvSpPr>
          <p:spPr>
            <a:xfrm>
              <a:off x="4829175" y="177958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 name="Google Shape;126;p6"/>
            <p:cNvSpPr/>
            <p:nvPr/>
          </p:nvSpPr>
          <p:spPr>
            <a:xfrm>
              <a:off x="4662488" y="2717800"/>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 name="Google Shape;127;p6"/>
            <p:cNvSpPr/>
            <p:nvPr/>
          </p:nvSpPr>
          <p:spPr>
            <a:xfrm>
              <a:off x="5048250" y="2733675"/>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 name="Google Shape;128;p6"/>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 name="Google Shape;129;p6"/>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p6"/>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 name="Google Shape;131;p6"/>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32" name="Google Shape;132;p6"/>
          <p:cNvGrpSpPr/>
          <p:nvPr/>
        </p:nvGrpSpPr>
        <p:grpSpPr>
          <a:xfrm>
            <a:off x="6488950" y="3281388"/>
            <a:ext cx="2149388" cy="1862100"/>
            <a:chOff x="3305175" y="4144963"/>
            <a:chExt cx="2149388" cy="1862100"/>
          </a:xfrm>
        </p:grpSpPr>
        <p:sp>
          <p:nvSpPr>
            <p:cNvPr id="133" name="Google Shape;133;p6"/>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 name="Google Shape;134;p6"/>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 name="Google Shape;135;p6"/>
            <p:cNvSpPr/>
            <p:nvPr/>
          </p:nvSpPr>
          <p:spPr>
            <a:xfrm>
              <a:off x="3305175" y="4622800"/>
              <a:ext cx="1106400" cy="831900"/>
            </a:xfrm>
            <a:custGeom>
              <a:rect b="b" l="l" r="r" t="t"/>
              <a:pathLst>
                <a:path extrusionOk="0" h="120000" w="12000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 name="Google Shape;136;p6"/>
            <p:cNvSpPr/>
            <p:nvPr/>
          </p:nvSpPr>
          <p:spPr>
            <a:xfrm>
              <a:off x="3517900" y="4938713"/>
              <a:ext cx="381000" cy="381000"/>
            </a:xfrm>
            <a:custGeom>
              <a:rect b="b" l="l" r="r" t="t"/>
              <a:pathLst>
                <a:path extrusionOk="0" h="120000" w="12000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 name="Google Shape;137;p6"/>
            <p:cNvSpPr/>
            <p:nvPr/>
          </p:nvSpPr>
          <p:spPr>
            <a:xfrm>
              <a:off x="3978275" y="4949825"/>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 name="Google Shape;138;p6"/>
            <p:cNvSpPr/>
            <p:nvPr/>
          </p:nvSpPr>
          <p:spPr>
            <a:xfrm>
              <a:off x="3978275" y="5041900"/>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 name="Google Shape;139;p6"/>
            <p:cNvSpPr/>
            <p:nvPr/>
          </p:nvSpPr>
          <p:spPr>
            <a:xfrm>
              <a:off x="3978275" y="5132388"/>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 name="Google Shape;140;p6"/>
            <p:cNvSpPr/>
            <p:nvPr/>
          </p:nvSpPr>
          <p:spPr>
            <a:xfrm>
              <a:off x="3978275" y="5224463"/>
              <a:ext cx="214200" cy="255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 name="Google Shape;141;p6"/>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42" name="Shape 142"/>
        <p:cNvGrpSpPr/>
        <p:nvPr/>
      </p:nvGrpSpPr>
      <p:grpSpPr>
        <a:xfrm>
          <a:off x="0" y="0"/>
          <a:ext cx="0" cy="0"/>
          <a:chOff x="0" y="0"/>
          <a:chExt cx="0" cy="0"/>
        </a:xfrm>
      </p:grpSpPr>
      <p:sp>
        <p:nvSpPr>
          <p:cNvPr id="143" name="Google Shape;143;p7"/>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6" name="Google Shape;146;p7"/>
          <p:cNvSpPr txBox="1"/>
          <p:nvPr>
            <p:ph idx="1" type="body"/>
          </p:nvPr>
        </p:nvSpPr>
        <p:spPr>
          <a:xfrm>
            <a:off x="45720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7" name="Google Shape;147;p7"/>
          <p:cNvSpPr txBox="1"/>
          <p:nvPr>
            <p:ph idx="2" type="body"/>
          </p:nvPr>
        </p:nvSpPr>
        <p:spPr>
          <a:xfrm>
            <a:off x="219835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8" name="Google Shape;148;p7"/>
          <p:cNvSpPr txBox="1"/>
          <p:nvPr>
            <p:ph idx="3" type="body"/>
          </p:nvPr>
        </p:nvSpPr>
        <p:spPr>
          <a:xfrm>
            <a:off x="393950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9" name="Google Shape;149;p7"/>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grpSp>
        <p:nvGrpSpPr>
          <p:cNvPr id="150" name="Google Shape;150;p7"/>
          <p:cNvGrpSpPr/>
          <p:nvPr/>
        </p:nvGrpSpPr>
        <p:grpSpPr>
          <a:xfrm>
            <a:off x="6405913" y="-12"/>
            <a:ext cx="2347900" cy="2270150"/>
            <a:chOff x="6545263" y="855663"/>
            <a:chExt cx="2347900" cy="2270150"/>
          </a:xfrm>
        </p:grpSpPr>
        <p:sp>
          <p:nvSpPr>
            <p:cNvPr id="151" name="Google Shape;151;p7"/>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 name="Google Shape;152;p7"/>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 name="Google Shape;153;p7"/>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 name="Google Shape;154;p7"/>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5" name="Google Shape;155;p7"/>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6" name="Google Shape;156;p7"/>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7" name="Google Shape;157;p7"/>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8" name="Google Shape;158;p7"/>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9" name="Google Shape;159;p7"/>
            <p:cNvSpPr/>
            <p:nvPr/>
          </p:nvSpPr>
          <p:spPr>
            <a:xfrm>
              <a:off x="8234363" y="2009775"/>
              <a:ext cx="658800" cy="547800"/>
            </a:xfrm>
            <a:custGeom>
              <a:rect b="b" l="l" r="r" t="t"/>
              <a:pathLst>
                <a:path extrusionOk="0" h="120000" w="120000">
                  <a:moveTo>
                    <a:pt x="120000" y="65882"/>
                  </a:moveTo>
                  <a:cubicBezTo>
                    <a:pt x="120000" y="45882"/>
                    <a:pt x="106341" y="29411"/>
                    <a:pt x="89756" y="27058"/>
                  </a:cubicBezTo>
                  <a:cubicBezTo>
                    <a:pt x="89756" y="27058"/>
                    <a:pt x="89756" y="27058"/>
                    <a:pt x="89756" y="27058"/>
                  </a:cubicBezTo>
                  <a:cubicBezTo>
                    <a:pt x="89756" y="11764"/>
                    <a:pt x="80000" y="0"/>
                    <a:pt x="67317" y="0"/>
                  </a:cubicBezTo>
                  <a:cubicBezTo>
                    <a:pt x="22439" y="0"/>
                    <a:pt x="22439" y="0"/>
                    <a:pt x="22439" y="0"/>
                  </a:cubicBezTo>
                  <a:cubicBezTo>
                    <a:pt x="10731" y="0"/>
                    <a:pt x="0" y="11764"/>
                    <a:pt x="0" y="27058"/>
                  </a:cubicBezTo>
                  <a:cubicBezTo>
                    <a:pt x="0" y="117647"/>
                    <a:pt x="0" y="117647"/>
                    <a:pt x="0" y="117647"/>
                  </a:cubicBezTo>
                  <a:cubicBezTo>
                    <a:pt x="0" y="118823"/>
                    <a:pt x="975" y="120000"/>
                    <a:pt x="2926" y="120000"/>
                  </a:cubicBezTo>
                  <a:cubicBezTo>
                    <a:pt x="87804" y="120000"/>
                    <a:pt x="87804" y="120000"/>
                    <a:pt x="87804" y="120000"/>
                  </a:cubicBezTo>
                  <a:cubicBezTo>
                    <a:pt x="88780" y="120000"/>
                    <a:pt x="89756" y="118823"/>
                    <a:pt x="89756" y="117647"/>
                  </a:cubicBezTo>
                  <a:cubicBezTo>
                    <a:pt x="89756" y="104705"/>
                    <a:pt x="89756" y="104705"/>
                    <a:pt x="89756" y="104705"/>
                  </a:cubicBezTo>
                  <a:cubicBezTo>
                    <a:pt x="106341" y="103529"/>
                    <a:pt x="120000" y="87058"/>
                    <a:pt x="120000" y="65882"/>
                  </a:cubicBezTo>
                  <a:close/>
                  <a:moveTo>
                    <a:pt x="89756" y="48235"/>
                  </a:moveTo>
                  <a:cubicBezTo>
                    <a:pt x="96585" y="49411"/>
                    <a:pt x="102439" y="57647"/>
                    <a:pt x="102439" y="65882"/>
                  </a:cubicBezTo>
                  <a:cubicBezTo>
                    <a:pt x="102439" y="75294"/>
                    <a:pt x="96585" y="82352"/>
                    <a:pt x="89756" y="84705"/>
                  </a:cubicBezTo>
                  <a:lnTo>
                    <a:pt x="89756" y="48235"/>
                  </a:lnTo>
                  <a:close/>
                  <a:moveTo>
                    <a:pt x="22439" y="5882"/>
                  </a:moveTo>
                  <a:cubicBezTo>
                    <a:pt x="67317" y="5882"/>
                    <a:pt x="67317" y="5882"/>
                    <a:pt x="67317" y="5882"/>
                  </a:cubicBezTo>
                  <a:cubicBezTo>
                    <a:pt x="77073" y="5882"/>
                    <a:pt x="84878" y="15294"/>
                    <a:pt x="84878" y="27058"/>
                  </a:cubicBezTo>
                  <a:cubicBezTo>
                    <a:pt x="84878" y="114117"/>
                    <a:pt x="84878" y="114117"/>
                    <a:pt x="84878" y="114117"/>
                  </a:cubicBezTo>
                  <a:cubicBezTo>
                    <a:pt x="4878" y="114117"/>
                    <a:pt x="4878" y="114117"/>
                    <a:pt x="4878" y="114117"/>
                  </a:cubicBezTo>
                  <a:cubicBezTo>
                    <a:pt x="4878" y="27058"/>
                    <a:pt x="4878" y="27058"/>
                    <a:pt x="4878" y="27058"/>
                  </a:cubicBezTo>
                  <a:cubicBezTo>
                    <a:pt x="4878" y="15294"/>
                    <a:pt x="12682" y="5882"/>
                    <a:pt x="22439" y="5882"/>
                  </a:cubicBezTo>
                  <a:close/>
                  <a:moveTo>
                    <a:pt x="89756" y="98823"/>
                  </a:moveTo>
                  <a:cubicBezTo>
                    <a:pt x="89756" y="90588"/>
                    <a:pt x="89756" y="90588"/>
                    <a:pt x="89756" y="90588"/>
                  </a:cubicBezTo>
                  <a:cubicBezTo>
                    <a:pt x="99512" y="88235"/>
                    <a:pt x="107317" y="78823"/>
                    <a:pt x="107317" y="65882"/>
                  </a:cubicBezTo>
                  <a:cubicBezTo>
                    <a:pt x="107317" y="54117"/>
                    <a:pt x="99512" y="43529"/>
                    <a:pt x="89756" y="42352"/>
                  </a:cubicBezTo>
                  <a:cubicBezTo>
                    <a:pt x="89756" y="32941"/>
                    <a:pt x="89756" y="32941"/>
                    <a:pt x="89756" y="32941"/>
                  </a:cubicBezTo>
                  <a:cubicBezTo>
                    <a:pt x="104390" y="35294"/>
                    <a:pt x="115121" y="49411"/>
                    <a:pt x="115121" y="65882"/>
                  </a:cubicBezTo>
                  <a:cubicBezTo>
                    <a:pt x="115121" y="83529"/>
                    <a:pt x="104390" y="97647"/>
                    <a:pt x="89756" y="988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 name="Google Shape;160;p7"/>
            <p:cNvSpPr/>
            <p:nvPr/>
          </p:nvSpPr>
          <p:spPr>
            <a:xfrm>
              <a:off x="8320088" y="2133600"/>
              <a:ext cx="27000" cy="327000"/>
            </a:xfrm>
            <a:custGeom>
              <a:rect b="b" l="l" r="r" t="t"/>
              <a:pathLst>
                <a:path extrusionOk="0" h="120000" w="120000">
                  <a:moveTo>
                    <a:pt x="48000" y="120000"/>
                  </a:moveTo>
                  <a:cubicBezTo>
                    <a:pt x="72000" y="120000"/>
                    <a:pt x="120000" y="118032"/>
                    <a:pt x="120000" y="116065"/>
                  </a:cubicBezTo>
                  <a:cubicBezTo>
                    <a:pt x="120000" y="5901"/>
                    <a:pt x="120000" y="5901"/>
                    <a:pt x="120000" y="5901"/>
                  </a:cubicBezTo>
                  <a:cubicBezTo>
                    <a:pt x="120000" y="1967"/>
                    <a:pt x="72000" y="0"/>
                    <a:pt x="48000" y="0"/>
                  </a:cubicBezTo>
                  <a:cubicBezTo>
                    <a:pt x="24000" y="0"/>
                    <a:pt x="0" y="1967"/>
                    <a:pt x="0" y="5901"/>
                  </a:cubicBezTo>
                  <a:cubicBezTo>
                    <a:pt x="0" y="116065"/>
                    <a:pt x="0" y="116065"/>
                    <a:pt x="0" y="116065"/>
                  </a:cubicBezTo>
                  <a:cubicBezTo>
                    <a:pt x="0" y="118032"/>
                    <a:pt x="24000" y="120000"/>
                    <a:pt x="480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 name="Google Shape;161;p7"/>
            <p:cNvSpPr/>
            <p:nvPr/>
          </p:nvSpPr>
          <p:spPr>
            <a:xfrm>
              <a:off x="8389938" y="2620963"/>
              <a:ext cx="81000" cy="430200"/>
            </a:xfrm>
            <a:custGeom>
              <a:rect b="b" l="l" r="r" t="t"/>
              <a:pathLst>
                <a:path extrusionOk="0" h="120000" w="120000">
                  <a:moveTo>
                    <a:pt x="80000" y="19500"/>
                  </a:moveTo>
                  <a:cubicBezTo>
                    <a:pt x="96000" y="16500"/>
                    <a:pt x="120000" y="12000"/>
                    <a:pt x="120000" y="3000"/>
                  </a:cubicBezTo>
                  <a:cubicBezTo>
                    <a:pt x="120000" y="1500"/>
                    <a:pt x="112000" y="0"/>
                    <a:pt x="104000" y="0"/>
                  </a:cubicBezTo>
                  <a:cubicBezTo>
                    <a:pt x="96000" y="0"/>
                    <a:pt x="80000" y="1500"/>
                    <a:pt x="80000" y="3000"/>
                  </a:cubicBezTo>
                  <a:cubicBezTo>
                    <a:pt x="80000" y="9000"/>
                    <a:pt x="72000" y="10500"/>
                    <a:pt x="48000" y="15000"/>
                  </a:cubicBezTo>
                  <a:cubicBezTo>
                    <a:pt x="32000" y="18000"/>
                    <a:pt x="0" y="22500"/>
                    <a:pt x="0" y="31500"/>
                  </a:cubicBezTo>
                  <a:cubicBezTo>
                    <a:pt x="0" y="40500"/>
                    <a:pt x="32000" y="45000"/>
                    <a:pt x="48000" y="48000"/>
                  </a:cubicBezTo>
                  <a:cubicBezTo>
                    <a:pt x="72000" y="51000"/>
                    <a:pt x="80000" y="54000"/>
                    <a:pt x="80000" y="60000"/>
                  </a:cubicBezTo>
                  <a:cubicBezTo>
                    <a:pt x="80000" y="64500"/>
                    <a:pt x="72000" y="67500"/>
                    <a:pt x="48000" y="70500"/>
                  </a:cubicBezTo>
                  <a:cubicBezTo>
                    <a:pt x="32000" y="75000"/>
                    <a:pt x="0" y="79500"/>
                    <a:pt x="0" y="87000"/>
                  </a:cubicBezTo>
                  <a:cubicBezTo>
                    <a:pt x="0" y="96000"/>
                    <a:pt x="32000" y="100500"/>
                    <a:pt x="48000" y="105000"/>
                  </a:cubicBezTo>
                  <a:cubicBezTo>
                    <a:pt x="72000" y="108000"/>
                    <a:pt x="80000" y="111000"/>
                    <a:pt x="80000" y="115500"/>
                  </a:cubicBezTo>
                  <a:cubicBezTo>
                    <a:pt x="80000" y="118500"/>
                    <a:pt x="96000" y="120000"/>
                    <a:pt x="104000" y="120000"/>
                  </a:cubicBezTo>
                  <a:cubicBezTo>
                    <a:pt x="112000" y="120000"/>
                    <a:pt x="120000" y="118500"/>
                    <a:pt x="120000" y="115500"/>
                  </a:cubicBezTo>
                  <a:cubicBezTo>
                    <a:pt x="120000" y="106500"/>
                    <a:pt x="96000" y="102000"/>
                    <a:pt x="80000" y="99000"/>
                  </a:cubicBezTo>
                  <a:cubicBezTo>
                    <a:pt x="56000" y="96000"/>
                    <a:pt x="40000" y="93000"/>
                    <a:pt x="40000" y="87000"/>
                  </a:cubicBezTo>
                  <a:cubicBezTo>
                    <a:pt x="40000" y="82500"/>
                    <a:pt x="56000" y="79500"/>
                    <a:pt x="80000" y="76500"/>
                  </a:cubicBezTo>
                  <a:cubicBezTo>
                    <a:pt x="96000" y="72000"/>
                    <a:pt x="120000" y="67500"/>
                    <a:pt x="120000" y="60000"/>
                  </a:cubicBezTo>
                  <a:cubicBezTo>
                    <a:pt x="120000" y="51000"/>
                    <a:pt x="96000" y="46500"/>
                    <a:pt x="80000" y="42000"/>
                  </a:cubicBezTo>
                  <a:cubicBezTo>
                    <a:pt x="56000" y="39000"/>
                    <a:pt x="40000" y="36000"/>
                    <a:pt x="40000" y="31500"/>
                  </a:cubicBezTo>
                  <a:cubicBezTo>
                    <a:pt x="40000" y="25500"/>
                    <a:pt x="56000" y="24000"/>
                    <a:pt x="80000" y="195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 name="Google Shape;162;p7"/>
            <p:cNvSpPr/>
            <p:nvPr/>
          </p:nvSpPr>
          <p:spPr>
            <a:xfrm>
              <a:off x="8518525" y="2620963"/>
              <a:ext cx="58800" cy="258900"/>
            </a:xfrm>
            <a:custGeom>
              <a:rect b="b" l="l" r="r" t="t"/>
              <a:pathLst>
                <a:path extrusionOk="0" h="120000" w="120000">
                  <a:moveTo>
                    <a:pt x="120000" y="5000"/>
                  </a:moveTo>
                  <a:cubicBezTo>
                    <a:pt x="120000" y="2500"/>
                    <a:pt x="109090" y="0"/>
                    <a:pt x="98181" y="0"/>
                  </a:cubicBezTo>
                  <a:cubicBezTo>
                    <a:pt x="87272" y="0"/>
                    <a:pt x="65454" y="2500"/>
                    <a:pt x="65454" y="5000"/>
                  </a:cubicBezTo>
                  <a:cubicBezTo>
                    <a:pt x="65454" y="12500"/>
                    <a:pt x="54545" y="15000"/>
                    <a:pt x="43636" y="20000"/>
                  </a:cubicBezTo>
                  <a:cubicBezTo>
                    <a:pt x="21818" y="25000"/>
                    <a:pt x="0" y="30000"/>
                    <a:pt x="0" y="42500"/>
                  </a:cubicBezTo>
                  <a:cubicBezTo>
                    <a:pt x="0" y="52500"/>
                    <a:pt x="21818" y="60000"/>
                    <a:pt x="43636" y="62500"/>
                  </a:cubicBezTo>
                  <a:cubicBezTo>
                    <a:pt x="54545" y="67500"/>
                    <a:pt x="65454" y="70000"/>
                    <a:pt x="65454" y="77500"/>
                  </a:cubicBezTo>
                  <a:cubicBezTo>
                    <a:pt x="65454" y="85000"/>
                    <a:pt x="54545" y="87500"/>
                    <a:pt x="43636" y="92500"/>
                  </a:cubicBezTo>
                  <a:cubicBezTo>
                    <a:pt x="21818" y="95000"/>
                    <a:pt x="0" y="102500"/>
                    <a:pt x="0" y="112500"/>
                  </a:cubicBezTo>
                  <a:cubicBezTo>
                    <a:pt x="0" y="117500"/>
                    <a:pt x="10909" y="120000"/>
                    <a:pt x="21818" y="120000"/>
                  </a:cubicBezTo>
                  <a:cubicBezTo>
                    <a:pt x="43636" y="120000"/>
                    <a:pt x="54545" y="117500"/>
                    <a:pt x="54545" y="112500"/>
                  </a:cubicBezTo>
                  <a:cubicBezTo>
                    <a:pt x="54545" y="107500"/>
                    <a:pt x="65454" y="105000"/>
                    <a:pt x="76363" y="100000"/>
                  </a:cubicBezTo>
                  <a:cubicBezTo>
                    <a:pt x="98181" y="95000"/>
                    <a:pt x="120000" y="90000"/>
                    <a:pt x="120000" y="77500"/>
                  </a:cubicBezTo>
                  <a:cubicBezTo>
                    <a:pt x="120000" y="65000"/>
                    <a:pt x="98181" y="60000"/>
                    <a:pt x="76363" y="55000"/>
                  </a:cubicBezTo>
                  <a:cubicBezTo>
                    <a:pt x="65454" y="50000"/>
                    <a:pt x="54545" y="47500"/>
                    <a:pt x="54545" y="42500"/>
                  </a:cubicBezTo>
                  <a:cubicBezTo>
                    <a:pt x="54545" y="35000"/>
                    <a:pt x="65454" y="32500"/>
                    <a:pt x="76363" y="27500"/>
                  </a:cubicBezTo>
                  <a:cubicBezTo>
                    <a:pt x="98181" y="22500"/>
                    <a:pt x="120000" y="17500"/>
                    <a:pt x="120000" y="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3" name="Google Shape;163;p7"/>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64" name="Google Shape;164;p7"/>
          <p:cNvGrpSpPr/>
          <p:nvPr/>
        </p:nvGrpSpPr>
        <p:grpSpPr>
          <a:xfrm>
            <a:off x="6707938" y="2948000"/>
            <a:ext cx="1732075" cy="2195488"/>
            <a:chOff x="6662738" y="3806825"/>
            <a:chExt cx="1732075" cy="2195488"/>
          </a:xfrm>
        </p:grpSpPr>
        <p:sp>
          <p:nvSpPr>
            <p:cNvPr id="165" name="Google Shape;165;p7"/>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6" name="Google Shape;166;p7"/>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7" name="Google Shape;167;p7"/>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8" name="Google Shape;168;p7"/>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9" name="Google Shape;169;p7"/>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 name="Google Shape;170;p7"/>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 name="Google Shape;171;p7"/>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 name="Google Shape;172;p7"/>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 name="Google Shape;173;p7"/>
            <p:cNvSpPr/>
            <p:nvPr/>
          </p:nvSpPr>
          <p:spPr>
            <a:xfrm>
              <a:off x="6662738" y="4949825"/>
              <a:ext cx="566700" cy="681000"/>
            </a:xfrm>
            <a:custGeom>
              <a:rect b="b" l="l" r="r" t="t"/>
              <a:pathLst>
                <a:path extrusionOk="0" h="120000" w="12000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 name="Google Shape;174;p7"/>
            <p:cNvSpPr/>
            <p:nvPr/>
          </p:nvSpPr>
          <p:spPr>
            <a:xfrm>
              <a:off x="6764338" y="5132388"/>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 name="Google Shape;175;p7"/>
            <p:cNvSpPr/>
            <p:nvPr/>
          </p:nvSpPr>
          <p:spPr>
            <a:xfrm>
              <a:off x="6764338" y="5245100"/>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6" name="Google Shape;176;p7"/>
            <p:cNvSpPr/>
            <p:nvPr/>
          </p:nvSpPr>
          <p:spPr>
            <a:xfrm>
              <a:off x="6892925" y="5154613"/>
              <a:ext cx="246000" cy="52500"/>
            </a:xfrm>
            <a:custGeom>
              <a:rect b="b" l="l" r="r" t="t"/>
              <a:pathLst>
                <a:path extrusionOk="0" h="120000" w="12000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7" name="Google Shape;177;p7"/>
            <p:cNvSpPr/>
            <p:nvPr/>
          </p:nvSpPr>
          <p:spPr>
            <a:xfrm>
              <a:off x="6881813" y="5256213"/>
              <a:ext cx="273000" cy="63600"/>
            </a:xfrm>
            <a:custGeom>
              <a:rect b="b" l="l" r="r" t="t"/>
              <a:pathLst>
                <a:path extrusionOk="0" h="120000" w="12000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 name="Google Shape;178;p7"/>
            <p:cNvSpPr/>
            <p:nvPr/>
          </p:nvSpPr>
          <p:spPr>
            <a:xfrm>
              <a:off x="6753225" y="5400675"/>
              <a:ext cx="406500" cy="92100"/>
            </a:xfrm>
            <a:custGeom>
              <a:rect b="b" l="l" r="r" t="t"/>
              <a:pathLst>
                <a:path extrusionOk="0" h="120000" w="12000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 name="Google Shape;179;p7"/>
            <p:cNvSpPr/>
            <p:nvPr/>
          </p:nvSpPr>
          <p:spPr>
            <a:xfrm>
              <a:off x="7326313" y="4976813"/>
              <a:ext cx="165000" cy="611100"/>
            </a:xfrm>
            <a:custGeom>
              <a:rect b="b" l="l" r="r" t="t"/>
              <a:pathLst>
                <a:path extrusionOk="0" h="120000" w="12000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0" name="Google Shape;180;p7"/>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1" name="Google Shape;181;p7"/>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 name="Google Shape;182;p7"/>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3" name="Shape 183"/>
        <p:cNvGrpSpPr/>
        <p:nvPr/>
      </p:nvGrpSpPr>
      <p:grpSpPr>
        <a:xfrm>
          <a:off x="0" y="0"/>
          <a:ext cx="0" cy="0"/>
          <a:chOff x="0" y="0"/>
          <a:chExt cx="0" cy="0"/>
        </a:xfrm>
      </p:grpSpPr>
      <p:sp>
        <p:nvSpPr>
          <p:cNvPr id="184" name="Google Shape;184;p8"/>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87" name="Google Shape;187;p8"/>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grpSp>
        <p:nvGrpSpPr>
          <p:cNvPr id="188" name="Google Shape;188;p8"/>
          <p:cNvGrpSpPr/>
          <p:nvPr/>
        </p:nvGrpSpPr>
        <p:grpSpPr>
          <a:xfrm>
            <a:off x="6707938" y="2948000"/>
            <a:ext cx="1732075" cy="2195488"/>
            <a:chOff x="6662738" y="3806825"/>
            <a:chExt cx="1732075" cy="2195488"/>
          </a:xfrm>
        </p:grpSpPr>
        <p:sp>
          <p:nvSpPr>
            <p:cNvPr id="189" name="Google Shape;189;p8"/>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 name="Google Shape;190;p8"/>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 name="Google Shape;191;p8"/>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 name="Google Shape;192;p8"/>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 name="Google Shape;193;p8"/>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 name="Google Shape;194;p8"/>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 name="Google Shape;195;p8"/>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 name="Google Shape;196;p8"/>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7" name="Google Shape;197;p8"/>
            <p:cNvSpPr/>
            <p:nvPr/>
          </p:nvSpPr>
          <p:spPr>
            <a:xfrm>
              <a:off x="6662738" y="4949825"/>
              <a:ext cx="566700" cy="681000"/>
            </a:xfrm>
            <a:custGeom>
              <a:rect b="b" l="l" r="r" t="t"/>
              <a:pathLst>
                <a:path extrusionOk="0" h="120000" w="12000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8" name="Google Shape;198;p8"/>
            <p:cNvSpPr/>
            <p:nvPr/>
          </p:nvSpPr>
          <p:spPr>
            <a:xfrm>
              <a:off x="6764338" y="5132388"/>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9" name="Google Shape;199;p8"/>
            <p:cNvSpPr/>
            <p:nvPr/>
          </p:nvSpPr>
          <p:spPr>
            <a:xfrm>
              <a:off x="6764338" y="5245100"/>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0" name="Google Shape;200;p8"/>
            <p:cNvSpPr/>
            <p:nvPr/>
          </p:nvSpPr>
          <p:spPr>
            <a:xfrm>
              <a:off x="6892925" y="5154613"/>
              <a:ext cx="246000" cy="52500"/>
            </a:xfrm>
            <a:custGeom>
              <a:rect b="b" l="l" r="r" t="t"/>
              <a:pathLst>
                <a:path extrusionOk="0" h="120000" w="12000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1" name="Google Shape;201;p8"/>
            <p:cNvSpPr/>
            <p:nvPr/>
          </p:nvSpPr>
          <p:spPr>
            <a:xfrm>
              <a:off x="6881813" y="5256213"/>
              <a:ext cx="273000" cy="63600"/>
            </a:xfrm>
            <a:custGeom>
              <a:rect b="b" l="l" r="r" t="t"/>
              <a:pathLst>
                <a:path extrusionOk="0" h="120000" w="12000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2" name="Google Shape;202;p8"/>
            <p:cNvSpPr/>
            <p:nvPr/>
          </p:nvSpPr>
          <p:spPr>
            <a:xfrm>
              <a:off x="6753225" y="5400675"/>
              <a:ext cx="406500" cy="92100"/>
            </a:xfrm>
            <a:custGeom>
              <a:rect b="b" l="l" r="r" t="t"/>
              <a:pathLst>
                <a:path extrusionOk="0" h="120000" w="12000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3" name="Google Shape;203;p8"/>
            <p:cNvSpPr/>
            <p:nvPr/>
          </p:nvSpPr>
          <p:spPr>
            <a:xfrm>
              <a:off x="7326313" y="4976813"/>
              <a:ext cx="165000" cy="611100"/>
            </a:xfrm>
            <a:custGeom>
              <a:rect b="b" l="l" r="r" t="t"/>
              <a:pathLst>
                <a:path extrusionOk="0" h="120000" w="12000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4" name="Google Shape;204;p8"/>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5" name="Google Shape;205;p8"/>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6" name="Google Shape;206;p8"/>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07" name="Google Shape;207;p8"/>
          <p:cNvGrpSpPr/>
          <p:nvPr/>
        </p:nvGrpSpPr>
        <p:grpSpPr>
          <a:xfrm rot="10800000">
            <a:off x="6518888" y="-12"/>
            <a:ext cx="1551087" cy="2468625"/>
            <a:chOff x="715963" y="3538538"/>
            <a:chExt cx="1551087" cy="2468625"/>
          </a:xfrm>
        </p:grpSpPr>
        <p:sp>
          <p:nvSpPr>
            <p:cNvPr id="208" name="Google Shape;208;p8"/>
            <p:cNvSpPr/>
            <p:nvPr/>
          </p:nvSpPr>
          <p:spPr>
            <a:xfrm>
              <a:off x="785813" y="4429125"/>
              <a:ext cx="15900" cy="33300"/>
            </a:xfrm>
            <a:custGeom>
              <a:rect b="b" l="l" r="r" t="t"/>
              <a:pathLst>
                <a:path extrusionOk="0" h="120000" w="12000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9" name="Google Shape;209;p8"/>
            <p:cNvSpPr/>
            <p:nvPr/>
          </p:nvSpPr>
          <p:spPr>
            <a:xfrm>
              <a:off x="817563" y="4429125"/>
              <a:ext cx="15900" cy="33300"/>
            </a:xfrm>
            <a:custGeom>
              <a:rect b="b" l="l" r="r" t="t"/>
              <a:pathLst>
                <a:path extrusionOk="0" h="120000" w="12000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0" name="Google Shape;210;p8"/>
            <p:cNvSpPr/>
            <p:nvPr/>
          </p:nvSpPr>
          <p:spPr>
            <a:xfrm>
              <a:off x="715963" y="4392613"/>
              <a:ext cx="187200" cy="401700"/>
            </a:xfrm>
            <a:custGeom>
              <a:rect b="b" l="l" r="r" t="t"/>
              <a:pathLst>
                <a:path extrusionOk="0" h="120000" w="12000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1" name="Google Shape;211;p8"/>
            <p:cNvSpPr/>
            <p:nvPr/>
          </p:nvSpPr>
          <p:spPr>
            <a:xfrm>
              <a:off x="758825" y="4521200"/>
              <a:ext cx="101700" cy="27000"/>
            </a:xfrm>
            <a:custGeom>
              <a:rect b="b" l="l" r="r" t="t"/>
              <a:pathLst>
                <a:path extrusionOk="0" h="120000" w="12000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2" name="Google Shape;212;p8"/>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3" name="Google Shape;213;p8"/>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4" name="Google Shape;214;p8"/>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5" name="Google Shape;215;p8"/>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 name="Google Shape;216;p8"/>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7" name="Google Shape;217;p8"/>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8" name="Google Shape;218;p8"/>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9" name="Shape 219"/>
        <p:cNvGrpSpPr/>
        <p:nvPr/>
      </p:nvGrpSpPr>
      <p:grpSpPr>
        <a:xfrm>
          <a:off x="0" y="0"/>
          <a:ext cx="0" cy="0"/>
          <a:chOff x="0" y="0"/>
          <a:chExt cx="0" cy="0"/>
        </a:xfrm>
      </p:grpSpPr>
      <p:sp>
        <p:nvSpPr>
          <p:cNvPr id="220" name="Google Shape;220;p9"/>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txBox="1"/>
          <p:nvPr>
            <p:ph idx="1" type="body"/>
          </p:nvPr>
        </p:nvSpPr>
        <p:spPr>
          <a:xfrm>
            <a:off x="6390750" y="439500"/>
            <a:ext cx="2122500" cy="4264200"/>
          </a:xfrm>
          <a:prstGeom prst="rect">
            <a:avLst/>
          </a:prstGeom>
        </p:spPr>
        <p:txBody>
          <a:bodyPr anchorCtr="0" anchor="ctr" bIns="91425" lIns="91425" spcFirstLastPara="1" rIns="91425" wrap="square" tIns="91425">
            <a:noAutofit/>
          </a:bodyPr>
          <a:lstStyle>
            <a:lvl1pPr indent="-228600" lvl="0" marL="457200">
              <a:spcBef>
                <a:spcPts val="360"/>
              </a:spcBef>
              <a:spcAft>
                <a:spcPts val="0"/>
              </a:spcAft>
              <a:buClr>
                <a:srgbClr val="FFFFFF"/>
              </a:buClr>
              <a:buSzPts val="1800"/>
              <a:buNone/>
              <a:defRPr sz="1800">
                <a:solidFill>
                  <a:srgbClr val="FFFFFF"/>
                </a:solidFill>
              </a:defRPr>
            </a:lvl1pPr>
          </a:lstStyle>
          <a:p/>
        </p:txBody>
      </p:sp>
      <p:sp>
        <p:nvSpPr>
          <p:cNvPr id="223" name="Google Shape;223;p9"/>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half" type="blank">
  <p:cSld name="BLANK">
    <p:spTree>
      <p:nvGrpSpPr>
        <p:cNvPr id="224" name="Shape 224"/>
        <p:cNvGrpSpPr/>
        <p:nvPr/>
      </p:nvGrpSpPr>
      <p:grpSpPr>
        <a:xfrm>
          <a:off x="0" y="0"/>
          <a:ext cx="0" cy="0"/>
          <a:chOff x="0" y="0"/>
          <a:chExt cx="0" cy="0"/>
        </a:xfrm>
      </p:grpSpPr>
      <p:sp>
        <p:nvSpPr>
          <p:cNvPr id="225" name="Google Shape;225;p10"/>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
          <p:cNvSpPr/>
          <p:nvPr/>
        </p:nvSpPr>
        <p:spPr>
          <a:xfrm>
            <a:off x="0" y="0"/>
            <a:ext cx="4566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586975"/>
            <a:ext cx="5138700" cy="8574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1pPr>
            <a:lvl2pPr lvl="1">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2pPr>
            <a:lvl3pPr lvl="2">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3pPr>
            <a:lvl4pPr lvl="3">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4pPr>
            <a:lvl5pPr lvl="4">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5pPr>
            <a:lvl6pPr lvl="5">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6pPr>
            <a:lvl7pPr lvl="6">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7pPr>
            <a:lvl8pPr lvl="7">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8pPr>
            <a:lvl9pPr lvl="8">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9pPr>
          </a:lstStyle>
          <a:p/>
        </p:txBody>
      </p:sp>
      <p:sp>
        <p:nvSpPr>
          <p:cNvPr id="7" name="Google Shape;7;p1"/>
          <p:cNvSpPr txBox="1"/>
          <p:nvPr>
            <p:ph idx="1" type="body"/>
          </p:nvPr>
        </p:nvSpPr>
        <p:spPr>
          <a:xfrm>
            <a:off x="457200" y="1657350"/>
            <a:ext cx="5138700" cy="31809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indent="-381000" lvl="1" marL="91440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indent="-381000" lvl="2" marL="137160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3pPr>
            <a:lvl4pPr indent="-381000" lvl="3" marL="18288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4pPr>
            <a:lvl5pPr indent="-381000" lvl="4" marL="2286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5pPr>
            <a:lvl6pPr indent="-381000" lvl="5" marL="27432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6pPr>
            <a:lvl7pPr indent="-381000" lvl="6" marL="32004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7pPr>
            <a:lvl8pPr indent="-381000" lvl="7" marL="36576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8pPr>
            <a:lvl9pPr indent="-381000" lvl="8" marL="41148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9pPr>
          </a:lstStyle>
          <a:p/>
        </p:txBody>
      </p:sp>
      <p:sp>
        <p:nvSpPr>
          <p:cNvPr id="8" name="Google Shape;8;p1"/>
          <p:cNvSpPr txBox="1"/>
          <p:nvPr>
            <p:ph idx="12" type="sldNum"/>
          </p:nvPr>
        </p:nvSpPr>
        <p:spPr>
          <a:xfrm>
            <a:off x="8808000" y="2208175"/>
            <a:ext cx="336000" cy="727200"/>
          </a:xfrm>
          <a:prstGeom prst="rect">
            <a:avLst/>
          </a:prstGeom>
          <a:noFill/>
          <a:ln>
            <a:noFill/>
          </a:ln>
        </p:spPr>
        <p:txBody>
          <a:bodyPr anchorCtr="0" anchor="ctr" bIns="91425" lIns="91425" spcFirstLastPara="1" rIns="91425" wrap="square" tIns="91425">
            <a:noAutofit/>
          </a:bodyPr>
          <a:lstStyle>
            <a:lvl1pPr lvl="0" algn="ctr">
              <a:buNone/>
              <a:defRPr sz="1000">
                <a:solidFill>
                  <a:schemeClr val="lt1"/>
                </a:solidFill>
                <a:latin typeface="Barlow"/>
                <a:ea typeface="Barlow"/>
                <a:cs typeface="Barlow"/>
                <a:sym typeface="Barlow"/>
              </a:defRPr>
            </a:lvl1pPr>
            <a:lvl2pPr lvl="1" algn="ctr">
              <a:buNone/>
              <a:defRPr sz="1000">
                <a:solidFill>
                  <a:schemeClr val="lt1"/>
                </a:solidFill>
                <a:latin typeface="Barlow"/>
                <a:ea typeface="Barlow"/>
                <a:cs typeface="Barlow"/>
                <a:sym typeface="Barlow"/>
              </a:defRPr>
            </a:lvl2pPr>
            <a:lvl3pPr lvl="2" algn="ctr">
              <a:buNone/>
              <a:defRPr sz="1000">
                <a:solidFill>
                  <a:schemeClr val="lt1"/>
                </a:solidFill>
                <a:latin typeface="Barlow"/>
                <a:ea typeface="Barlow"/>
                <a:cs typeface="Barlow"/>
                <a:sym typeface="Barlow"/>
              </a:defRPr>
            </a:lvl3pPr>
            <a:lvl4pPr lvl="3" algn="ctr">
              <a:buNone/>
              <a:defRPr sz="1000">
                <a:solidFill>
                  <a:schemeClr val="lt1"/>
                </a:solidFill>
                <a:latin typeface="Barlow"/>
                <a:ea typeface="Barlow"/>
                <a:cs typeface="Barlow"/>
                <a:sym typeface="Barlow"/>
              </a:defRPr>
            </a:lvl4pPr>
            <a:lvl5pPr lvl="4" algn="ctr">
              <a:buNone/>
              <a:defRPr sz="1000">
                <a:solidFill>
                  <a:schemeClr val="lt1"/>
                </a:solidFill>
                <a:latin typeface="Barlow"/>
                <a:ea typeface="Barlow"/>
                <a:cs typeface="Barlow"/>
                <a:sym typeface="Barlow"/>
              </a:defRPr>
            </a:lvl5pPr>
            <a:lvl6pPr lvl="5" algn="ctr">
              <a:buNone/>
              <a:defRPr sz="1000">
                <a:solidFill>
                  <a:schemeClr val="lt1"/>
                </a:solidFill>
                <a:latin typeface="Barlow"/>
                <a:ea typeface="Barlow"/>
                <a:cs typeface="Barlow"/>
                <a:sym typeface="Barlow"/>
              </a:defRPr>
            </a:lvl6pPr>
            <a:lvl7pPr lvl="6" algn="ctr">
              <a:buNone/>
              <a:defRPr sz="1000">
                <a:solidFill>
                  <a:schemeClr val="lt1"/>
                </a:solidFill>
                <a:latin typeface="Barlow"/>
                <a:ea typeface="Barlow"/>
                <a:cs typeface="Barlow"/>
                <a:sym typeface="Barlow"/>
              </a:defRPr>
            </a:lvl7pPr>
            <a:lvl8pPr lvl="7" algn="ctr">
              <a:buNone/>
              <a:defRPr sz="1000">
                <a:solidFill>
                  <a:schemeClr val="lt1"/>
                </a:solidFill>
                <a:latin typeface="Barlow"/>
                <a:ea typeface="Barlow"/>
                <a:cs typeface="Barlow"/>
                <a:sym typeface="Barlow"/>
              </a:defRPr>
            </a:lvl8pPr>
            <a:lvl9pPr lvl="8" algn="ctr">
              <a:buNone/>
              <a:defRPr sz="1000">
                <a:solidFill>
                  <a:schemeClr val="lt1"/>
                </a:solidFill>
                <a:latin typeface="Barlow"/>
                <a:ea typeface="Barlow"/>
                <a:cs typeface="Barlow"/>
                <a:sym typeface="Barlow"/>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7.png"/><Relationship Id="rId7" Type="http://schemas.openxmlformats.org/officeDocument/2006/relationships/image" Target="../media/image20.png"/><Relationship Id="rId8"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3"/>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93700" lvl="0" marL="457200" rtl="0" algn="l">
              <a:lnSpc>
                <a:spcPct val="150000"/>
              </a:lnSpc>
              <a:spcBef>
                <a:spcPts val="600"/>
              </a:spcBef>
              <a:spcAft>
                <a:spcPts val="0"/>
              </a:spcAft>
              <a:buClr>
                <a:schemeClr val="accent1"/>
              </a:buClr>
              <a:buSzPts val="2600"/>
              <a:buFont typeface="Barlow Light"/>
              <a:buChar char="-"/>
            </a:pPr>
            <a:r>
              <a:t/>
            </a:r>
            <a:endParaRPr sz="2600">
              <a:solidFill>
                <a:schemeClr val="dk1"/>
              </a:solidFill>
              <a:latin typeface="Barlow Light"/>
              <a:ea typeface="Barlow Light"/>
              <a:cs typeface="Barlow Light"/>
              <a:sym typeface="Barlow Light"/>
            </a:endParaRPr>
          </a:p>
        </p:txBody>
      </p:sp>
      <p:sp>
        <p:nvSpPr>
          <p:cNvPr id="241" name="Google Shape;241;p13"/>
          <p:cNvSpPr txBox="1"/>
          <p:nvPr>
            <p:ph type="ctrTitle"/>
          </p:nvPr>
        </p:nvSpPr>
        <p:spPr>
          <a:xfrm>
            <a:off x="2122525" y="1991825"/>
            <a:ext cx="48990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ALTogether</a:t>
            </a:r>
            <a:endParaRPr/>
          </a:p>
        </p:txBody>
      </p:sp>
      <p:sp>
        <p:nvSpPr>
          <p:cNvPr id="242" name="Google Shape;242;p13"/>
          <p:cNvSpPr txBox="1"/>
          <p:nvPr/>
        </p:nvSpPr>
        <p:spPr>
          <a:xfrm>
            <a:off x="2772000" y="3084825"/>
            <a:ext cx="4321800" cy="384900"/>
          </a:xfrm>
          <a:prstGeom prst="rect">
            <a:avLst/>
          </a:prstGeom>
          <a:noFill/>
          <a:ln>
            <a:noFill/>
          </a:ln>
        </p:spPr>
        <p:txBody>
          <a:bodyPr anchorCtr="0" anchor="t" bIns="91425" lIns="91425" spcFirstLastPara="1" rIns="91425" wrap="square" tIns="91425">
            <a:spAutoFit/>
          </a:bodyPr>
          <a:lstStyle/>
          <a:p>
            <a:pPr indent="-311150" lvl="0" marL="457200" rtl="0" algn="l">
              <a:lnSpc>
                <a:spcPct val="150000"/>
              </a:lnSpc>
              <a:spcBef>
                <a:spcPts val="600"/>
              </a:spcBef>
              <a:spcAft>
                <a:spcPts val="0"/>
              </a:spcAft>
              <a:buClr>
                <a:schemeClr val="accent1"/>
              </a:buClr>
              <a:buSzPts val="1300"/>
              <a:buFont typeface="Barlow Light"/>
              <a:buChar char="-"/>
            </a:pPr>
            <a:r>
              <a:rPr lang="en" sz="1300">
                <a:solidFill>
                  <a:schemeClr val="dk1"/>
                </a:solidFill>
                <a:latin typeface="Barlow Light"/>
                <a:ea typeface="Barlow Light"/>
                <a:cs typeface="Barlow Light"/>
                <a:sym typeface="Barlow Light"/>
              </a:rPr>
              <a:t>Danielle, Jung-Won, Haeli, Sydney</a:t>
            </a:r>
            <a:endParaRPr sz="1300">
              <a:solidFill>
                <a:schemeClr val="dk1"/>
              </a:solidFill>
              <a:latin typeface="Barlow Light"/>
              <a:ea typeface="Barlow Light"/>
              <a:cs typeface="Barlow Light"/>
              <a:sym typeface="Barlow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2"/>
          <p:cNvSpPr/>
          <p:nvPr/>
        </p:nvSpPr>
        <p:spPr>
          <a:xfrm>
            <a:off x="5620096" y="699236"/>
            <a:ext cx="1863608" cy="3921828"/>
          </a:xfrm>
          <a:custGeom>
            <a:rect b="b" l="l" r="r" t="t"/>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000000"/>
          </a:solidFill>
          <a:ln cap="flat" cmpd="sng" w="9525">
            <a:solidFill>
              <a:srgbClr val="A5B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2"/>
          <p:cNvSpPr/>
          <p:nvPr/>
        </p:nvSpPr>
        <p:spPr>
          <a:xfrm>
            <a:off x="5757050" y="1265050"/>
            <a:ext cx="1589700" cy="281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Barlow Light"/>
                <a:ea typeface="Barlow Light"/>
                <a:cs typeface="Barlow Light"/>
                <a:sym typeface="Barlow Light"/>
              </a:rPr>
              <a:t>Place your screenshot here</a:t>
            </a:r>
            <a:endParaRPr sz="1000">
              <a:solidFill>
                <a:srgbClr val="999999"/>
              </a:solidFill>
            </a:endParaRPr>
          </a:p>
        </p:txBody>
      </p:sp>
      <p:sp>
        <p:nvSpPr>
          <p:cNvPr id="427" name="Google Shape;427;p22"/>
          <p:cNvSpPr txBox="1"/>
          <p:nvPr>
            <p:ph idx="12" type="sldNum"/>
          </p:nvPr>
        </p:nvSpPr>
        <p:spPr>
          <a:xfrm>
            <a:off x="8503200" y="22843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28" name="Google Shape;428;p22"/>
          <p:cNvSpPr/>
          <p:nvPr/>
        </p:nvSpPr>
        <p:spPr>
          <a:xfrm>
            <a:off x="524640" y="-8350"/>
            <a:ext cx="8708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9" name="Google Shape;429;p22"/>
          <p:cNvPicPr preferRelativeResize="0"/>
          <p:nvPr/>
        </p:nvPicPr>
        <p:blipFill>
          <a:blip r:embed="rId3">
            <a:alphaModFix/>
          </a:blip>
          <a:stretch>
            <a:fillRect/>
          </a:stretch>
        </p:blipFill>
        <p:spPr>
          <a:xfrm>
            <a:off x="4853761" y="863161"/>
            <a:ext cx="2148791" cy="3821600"/>
          </a:xfrm>
          <a:prstGeom prst="rect">
            <a:avLst/>
          </a:prstGeom>
          <a:noFill/>
          <a:ln>
            <a:noFill/>
          </a:ln>
        </p:spPr>
      </p:pic>
      <p:sp>
        <p:nvSpPr>
          <p:cNvPr id="430" name="Google Shape;430;p22"/>
          <p:cNvSpPr/>
          <p:nvPr/>
        </p:nvSpPr>
        <p:spPr>
          <a:xfrm>
            <a:off x="4981751" y="190454"/>
            <a:ext cx="2527800" cy="895500"/>
          </a:xfrm>
          <a:prstGeom prst="downArrowCallout">
            <a:avLst>
              <a:gd fmla="val 17264" name="adj1"/>
              <a:gd fmla="val 18057" name="adj2"/>
              <a:gd fmla="val 23546" name="adj3"/>
              <a:gd fmla="val 70173" name="adj4"/>
            </a:avLst>
          </a:prstGeom>
          <a:solidFill>
            <a:srgbClr val="A5B0FE"/>
          </a:solidFill>
          <a:ln cap="flat" cmpd="sng" w="19050">
            <a:solidFill>
              <a:srgbClr val="000000"/>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lang="en" sz="1500">
                <a:solidFill>
                  <a:schemeClr val="dk1"/>
                </a:solidFill>
                <a:latin typeface="Barlow"/>
                <a:ea typeface="Barlow"/>
                <a:cs typeface="Barlow"/>
                <a:sym typeface="Barlow"/>
              </a:rPr>
              <a:t>Can you figure out how to post a photo?</a:t>
            </a:r>
            <a:endParaRPr sz="1500">
              <a:solidFill>
                <a:schemeClr val="dk1"/>
              </a:solidFill>
              <a:latin typeface="Barlow"/>
              <a:ea typeface="Barlow"/>
              <a:cs typeface="Barlow"/>
              <a:sym typeface="Barlow"/>
            </a:endParaRPr>
          </a:p>
        </p:txBody>
      </p:sp>
      <p:sp>
        <p:nvSpPr>
          <p:cNvPr id="431" name="Google Shape;431;p22"/>
          <p:cNvSpPr/>
          <p:nvPr/>
        </p:nvSpPr>
        <p:spPr>
          <a:xfrm>
            <a:off x="6881249" y="3671950"/>
            <a:ext cx="1863600" cy="1270500"/>
          </a:xfrm>
          <a:prstGeom prst="leftArrowCallout">
            <a:avLst>
              <a:gd fmla="val 12555" name="adj1"/>
              <a:gd fmla="val 11761" name="adj2"/>
              <a:gd fmla="val 19758" name="adj3"/>
              <a:gd fmla="val 81962" name="adj4"/>
            </a:avLst>
          </a:prstGeom>
          <a:solidFill>
            <a:srgbClr val="A5B0FE"/>
          </a:solidFill>
          <a:ln cap="flat" cmpd="sng" w="19050">
            <a:solidFill>
              <a:srgbClr val="000000"/>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lang="en" sz="1500">
                <a:solidFill>
                  <a:schemeClr val="dk1"/>
                </a:solidFill>
                <a:latin typeface="Barlow"/>
                <a:ea typeface="Barlow"/>
                <a:cs typeface="Barlow"/>
                <a:sym typeface="Barlow"/>
              </a:rPr>
              <a:t>Can you find your profile and notice if anything has changed?</a:t>
            </a:r>
            <a:endParaRPr sz="1500">
              <a:solidFill>
                <a:schemeClr val="dk1"/>
              </a:solidFill>
              <a:latin typeface="Barlow"/>
              <a:ea typeface="Barlow"/>
              <a:cs typeface="Barlow"/>
              <a:sym typeface="Barlow"/>
            </a:endParaRPr>
          </a:p>
        </p:txBody>
      </p:sp>
      <p:sp>
        <p:nvSpPr>
          <p:cNvPr id="432" name="Google Shape;432;p22"/>
          <p:cNvSpPr/>
          <p:nvPr/>
        </p:nvSpPr>
        <p:spPr>
          <a:xfrm>
            <a:off x="3051650" y="2755751"/>
            <a:ext cx="1725900" cy="1365000"/>
          </a:xfrm>
          <a:prstGeom prst="rightArrowCallout">
            <a:avLst>
              <a:gd fmla="val 9612" name="adj1"/>
              <a:gd fmla="val 12364" name="adj2"/>
              <a:gd fmla="val 14513" name="adj3"/>
              <a:gd fmla="val 78742" name="adj4"/>
            </a:avLst>
          </a:prstGeom>
          <a:solidFill>
            <a:srgbClr val="A5B0FE"/>
          </a:solidFill>
          <a:ln cap="flat" cmpd="sng" w="19050">
            <a:solidFill>
              <a:srgbClr val="000000"/>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500">
                <a:solidFill>
                  <a:schemeClr val="dk1"/>
                </a:solidFill>
                <a:latin typeface="Barlow"/>
                <a:ea typeface="Barlow"/>
                <a:cs typeface="Barlow"/>
                <a:sym typeface="Barlow"/>
              </a:rPr>
              <a:t>Can you locate alt text on other photos in your feed?</a:t>
            </a:r>
            <a:endParaRPr sz="1500">
              <a:solidFill>
                <a:schemeClr val="dk1"/>
              </a:solidFill>
              <a:latin typeface="Barlow"/>
              <a:ea typeface="Barlow"/>
              <a:cs typeface="Barlow"/>
              <a:sym typeface="Barlow"/>
            </a:endParaRPr>
          </a:p>
        </p:txBody>
      </p:sp>
      <p:sp>
        <p:nvSpPr>
          <p:cNvPr id="433" name="Google Shape;433;p22"/>
          <p:cNvSpPr/>
          <p:nvPr/>
        </p:nvSpPr>
        <p:spPr>
          <a:xfrm>
            <a:off x="1015218" y="3043400"/>
            <a:ext cx="631800" cy="42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2"/>
          <p:cNvSpPr/>
          <p:nvPr/>
        </p:nvSpPr>
        <p:spPr>
          <a:xfrm rot="6963210">
            <a:off x="1260336" y="3468968"/>
            <a:ext cx="225405" cy="200316"/>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2"/>
          <p:cNvSpPr/>
          <p:nvPr/>
        </p:nvSpPr>
        <p:spPr>
          <a:xfrm rot="6507543">
            <a:off x="1379758" y="3385041"/>
            <a:ext cx="225502" cy="27350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2"/>
          <p:cNvSpPr/>
          <p:nvPr/>
        </p:nvSpPr>
        <p:spPr>
          <a:xfrm rot="10800000">
            <a:off x="995250" y="3462551"/>
            <a:ext cx="220200" cy="180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2"/>
          <p:cNvSpPr/>
          <p:nvPr/>
        </p:nvSpPr>
        <p:spPr>
          <a:xfrm>
            <a:off x="1196675" y="3368796"/>
            <a:ext cx="1563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2"/>
          <p:cNvSpPr/>
          <p:nvPr/>
        </p:nvSpPr>
        <p:spPr>
          <a:xfrm rot="-10513493">
            <a:off x="1317488" y="3392568"/>
            <a:ext cx="248663" cy="21221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2"/>
          <p:cNvSpPr/>
          <p:nvPr/>
        </p:nvSpPr>
        <p:spPr>
          <a:xfrm>
            <a:off x="1501475" y="3368800"/>
            <a:ext cx="657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0" name="Google Shape;440;p22"/>
          <p:cNvGrpSpPr/>
          <p:nvPr/>
        </p:nvGrpSpPr>
        <p:grpSpPr>
          <a:xfrm rot="10800000">
            <a:off x="1089267" y="3143378"/>
            <a:ext cx="477943" cy="271391"/>
            <a:chOff x="4529138" y="1982788"/>
            <a:chExt cx="401700" cy="247687"/>
          </a:xfrm>
        </p:grpSpPr>
        <p:sp>
          <p:nvSpPr>
            <p:cNvPr id="441" name="Google Shape;441;p22"/>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2" name="Google Shape;442;p22"/>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3" name="Google Shape;443;p22"/>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44" name="Google Shape;444;p22"/>
          <p:cNvSpPr txBox="1"/>
          <p:nvPr>
            <p:ph idx="4294967295" type="body"/>
          </p:nvPr>
        </p:nvSpPr>
        <p:spPr>
          <a:xfrm>
            <a:off x="238475" y="984725"/>
            <a:ext cx="3609600" cy="67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rgbClr val="000000"/>
                </a:solidFill>
                <a:latin typeface="Miriam Libre"/>
                <a:ea typeface="Miriam Libre"/>
                <a:cs typeface="Miriam Libre"/>
                <a:sym typeface="Miriam Libre"/>
              </a:rPr>
              <a:t>Methods</a:t>
            </a:r>
            <a:endParaRPr>
              <a:solidFill>
                <a:srgbClr val="000000"/>
              </a:solidFill>
              <a:latin typeface="Miriam Libre"/>
              <a:ea typeface="Miriam Libre"/>
              <a:cs typeface="Miriam Libre"/>
              <a:sym typeface="Miriam Libre"/>
            </a:endParaRPr>
          </a:p>
          <a:p>
            <a:pPr indent="0" lvl="0" marL="0" rtl="0" algn="l">
              <a:spcBef>
                <a:spcPts val="600"/>
              </a:spcBef>
              <a:spcAft>
                <a:spcPts val="0"/>
              </a:spcAft>
              <a:buNone/>
            </a:pPr>
            <a:r>
              <a:t/>
            </a:r>
            <a:endParaRPr sz="600">
              <a:solidFill>
                <a:srgbClr val="000000"/>
              </a:solidFill>
              <a:latin typeface="Miriam Libre"/>
              <a:ea typeface="Miriam Libre"/>
              <a:cs typeface="Miriam Libre"/>
              <a:sym typeface="Miriam Libre"/>
            </a:endParaRPr>
          </a:p>
          <a:p>
            <a:pPr indent="0" lvl="0" marL="0" rtl="0" algn="l">
              <a:spcBef>
                <a:spcPts val="600"/>
              </a:spcBef>
              <a:spcAft>
                <a:spcPts val="0"/>
              </a:spcAft>
              <a:buNone/>
            </a:pPr>
            <a:r>
              <a:t/>
            </a:r>
            <a:endParaRPr sz="1800"/>
          </a:p>
        </p:txBody>
      </p:sp>
      <p:grpSp>
        <p:nvGrpSpPr>
          <p:cNvPr id="445" name="Google Shape;445;p22"/>
          <p:cNvGrpSpPr/>
          <p:nvPr/>
        </p:nvGrpSpPr>
        <p:grpSpPr>
          <a:xfrm rot="10800000">
            <a:off x="187683" y="1979339"/>
            <a:ext cx="1935266" cy="3468926"/>
            <a:chOff x="3357563" y="850900"/>
            <a:chExt cx="1626547" cy="3165945"/>
          </a:xfrm>
        </p:grpSpPr>
        <p:sp>
          <p:nvSpPr>
            <p:cNvPr id="446" name="Google Shape;446;p22"/>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7" name="Google Shape;447;p22"/>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8" name="Google Shape;448;p22"/>
            <p:cNvSpPr/>
            <p:nvPr/>
          </p:nvSpPr>
          <p:spPr>
            <a:xfrm>
              <a:off x="4572997" y="3430037"/>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9" name="Google Shape;449;p22"/>
            <p:cNvSpPr/>
            <p:nvPr/>
          </p:nvSpPr>
          <p:spPr>
            <a:xfrm>
              <a:off x="4631735" y="3312562"/>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0" name="Google Shape;450;p22"/>
            <p:cNvSpPr/>
            <p:nvPr/>
          </p:nvSpPr>
          <p:spPr>
            <a:xfrm>
              <a:off x="4514260" y="3312562"/>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1" name="Google Shape;451;p22"/>
            <p:cNvSpPr/>
            <p:nvPr/>
          </p:nvSpPr>
          <p:spPr>
            <a:xfrm>
              <a:off x="3615598" y="343754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2" name="Google Shape;452;p22"/>
            <p:cNvSpPr/>
            <p:nvPr/>
          </p:nvSpPr>
          <p:spPr>
            <a:xfrm>
              <a:off x="3996598" y="344865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3" name="Google Shape;453;p22"/>
            <p:cNvSpPr/>
            <p:nvPr/>
          </p:nvSpPr>
          <p:spPr>
            <a:xfrm>
              <a:off x="4406310" y="3204612"/>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4" name="Google Shape;454;p22"/>
            <p:cNvSpPr/>
            <p:nvPr/>
          </p:nvSpPr>
          <p:spPr>
            <a:xfrm>
              <a:off x="4792072" y="3220487"/>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5" name="Google Shape;455;p22"/>
            <p:cNvSpPr/>
            <p:nvPr/>
          </p:nvSpPr>
          <p:spPr>
            <a:xfrm>
              <a:off x="3696561" y="381854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6" name="Google Shape;456;p22"/>
            <p:cNvSpPr/>
            <p:nvPr/>
          </p:nvSpPr>
          <p:spPr>
            <a:xfrm>
              <a:off x="3696561" y="373282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7" name="Google Shape;457;p22"/>
            <p:cNvSpPr/>
            <p:nvPr/>
          </p:nvSpPr>
          <p:spPr>
            <a:xfrm>
              <a:off x="3707673" y="365185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8" name="Google Shape;458;p22"/>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459" name="Google Shape;459;p22"/>
          <p:cNvPicPr preferRelativeResize="0"/>
          <p:nvPr/>
        </p:nvPicPr>
        <p:blipFill rotWithShape="1">
          <a:blip r:embed="rId4">
            <a:alphaModFix/>
          </a:blip>
          <a:srcRect b="0" l="21996" r="42126" t="0"/>
          <a:stretch/>
        </p:blipFill>
        <p:spPr>
          <a:xfrm>
            <a:off x="2286550" y="234025"/>
            <a:ext cx="1250849" cy="2179076"/>
          </a:xfrm>
          <a:prstGeom prst="rect">
            <a:avLst/>
          </a:prstGeom>
          <a:noFill/>
          <a:ln>
            <a:noFill/>
          </a:ln>
        </p:spPr>
      </p:pic>
      <p:pic>
        <p:nvPicPr>
          <p:cNvPr id="460" name="Google Shape;460;p22"/>
          <p:cNvPicPr preferRelativeResize="0"/>
          <p:nvPr/>
        </p:nvPicPr>
        <p:blipFill rotWithShape="1">
          <a:blip r:embed="rId4">
            <a:alphaModFix/>
          </a:blip>
          <a:srcRect b="0" l="73341" r="0" t="0"/>
          <a:stretch/>
        </p:blipFill>
        <p:spPr>
          <a:xfrm>
            <a:off x="3467074" y="234050"/>
            <a:ext cx="929477" cy="21790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000"/>
                                        <p:tgtEl>
                                          <p:spTgt spid="459"/>
                                        </p:tgtEl>
                                      </p:cBhvr>
                                    </p:animEffect>
                                  </p:childTnLst>
                                </p:cTn>
                              </p:par>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grpSp>
        <p:nvGrpSpPr>
          <p:cNvPr id="465" name="Google Shape;465;p23"/>
          <p:cNvGrpSpPr/>
          <p:nvPr/>
        </p:nvGrpSpPr>
        <p:grpSpPr>
          <a:xfrm>
            <a:off x="6242220" y="2692244"/>
            <a:ext cx="936061" cy="2451262"/>
            <a:chOff x="7556500" y="3806825"/>
            <a:chExt cx="838313" cy="2195488"/>
          </a:xfrm>
        </p:grpSpPr>
        <p:sp>
          <p:nvSpPr>
            <p:cNvPr id="466" name="Google Shape;466;p23"/>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7" name="Google Shape;467;p23"/>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8" name="Google Shape;468;p23"/>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9" name="Google Shape;469;p23"/>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0" name="Google Shape;470;p23"/>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1" name="Google Shape;471;p23"/>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2" name="Google Shape;472;p23"/>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73" name="Google Shape;473;p23"/>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3"/>
          <p:cNvSpPr txBox="1"/>
          <p:nvPr>
            <p:ph idx="4294967295" type="body"/>
          </p:nvPr>
        </p:nvSpPr>
        <p:spPr>
          <a:xfrm>
            <a:off x="6124650" y="671150"/>
            <a:ext cx="3609600" cy="1735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rgbClr val="000000"/>
                </a:solidFill>
                <a:latin typeface="Miriam Libre"/>
                <a:ea typeface="Miriam Libre"/>
                <a:cs typeface="Miriam Libre"/>
                <a:sym typeface="Miriam Libre"/>
              </a:rPr>
              <a:t>Results</a:t>
            </a:r>
            <a:endParaRPr>
              <a:solidFill>
                <a:srgbClr val="000000"/>
              </a:solidFill>
              <a:latin typeface="Miriam Libre"/>
              <a:ea typeface="Miriam Libre"/>
              <a:cs typeface="Miriam Libre"/>
              <a:sym typeface="Miriam Libre"/>
            </a:endParaRPr>
          </a:p>
          <a:p>
            <a:pPr indent="0" lvl="0" marL="0" rtl="0" algn="l">
              <a:spcBef>
                <a:spcPts val="600"/>
              </a:spcBef>
              <a:spcAft>
                <a:spcPts val="0"/>
              </a:spcAft>
              <a:buNone/>
            </a:pPr>
            <a:r>
              <a:t/>
            </a:r>
            <a:endParaRPr sz="1800"/>
          </a:p>
        </p:txBody>
      </p:sp>
      <p:grpSp>
        <p:nvGrpSpPr>
          <p:cNvPr id="475" name="Google Shape;475;p23"/>
          <p:cNvGrpSpPr/>
          <p:nvPr/>
        </p:nvGrpSpPr>
        <p:grpSpPr>
          <a:xfrm>
            <a:off x="6634299" y="2289125"/>
            <a:ext cx="1477511" cy="2844350"/>
            <a:chOff x="1106488" y="3538538"/>
            <a:chExt cx="1160562" cy="2468625"/>
          </a:xfrm>
        </p:grpSpPr>
        <p:sp>
          <p:nvSpPr>
            <p:cNvPr id="476" name="Google Shape;476;p23"/>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7" name="Google Shape;477;p23"/>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8" name="Google Shape;478;p23"/>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79" name="Google Shape;479;p23"/>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0" name="Google Shape;480;p23"/>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1" name="Google Shape;481;p23"/>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82" name="Google Shape;482;p23"/>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83" name="Google Shape;483;p23"/>
          <p:cNvSpPr txBox="1"/>
          <p:nvPr/>
        </p:nvSpPr>
        <p:spPr>
          <a:xfrm>
            <a:off x="238050" y="767850"/>
            <a:ext cx="5886600" cy="25755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484098"/>
              </a:buClr>
              <a:buSzPts val="2400"/>
              <a:buFont typeface="Barlow Light"/>
              <a:buAutoNum type="arabicPeriod"/>
            </a:pPr>
            <a:r>
              <a:rPr lang="en" sz="2400">
                <a:solidFill>
                  <a:srgbClr val="484098"/>
                </a:solidFill>
                <a:latin typeface="Barlow Light"/>
                <a:ea typeface="Barlow Light"/>
                <a:cs typeface="Barlow Light"/>
                <a:sym typeface="Barlow Light"/>
              </a:rPr>
              <a:t>Alt text consistently confused with captions</a:t>
            </a:r>
            <a:endParaRPr sz="1800">
              <a:solidFill>
                <a:schemeClr val="dk1"/>
              </a:solidFill>
              <a:latin typeface="Barlow Light"/>
              <a:ea typeface="Barlow Light"/>
              <a:cs typeface="Barlow Light"/>
              <a:sym typeface="Barlow Light"/>
            </a:endParaRPr>
          </a:p>
          <a:p>
            <a:pPr indent="-342900" lvl="0" marL="914400" rtl="0" algn="l">
              <a:lnSpc>
                <a:spcPct val="150000"/>
              </a:lnSpc>
              <a:spcBef>
                <a:spcPts val="1000"/>
              </a:spcBef>
              <a:spcAft>
                <a:spcPts val="0"/>
              </a:spcAft>
              <a:buClr>
                <a:srgbClr val="484098"/>
              </a:buClr>
              <a:buSzPts val="1800"/>
              <a:buFont typeface="Barlow Light"/>
              <a:buChar char="-"/>
            </a:pPr>
            <a:r>
              <a:rPr lang="en" sz="1800">
                <a:solidFill>
                  <a:schemeClr val="dk1"/>
                </a:solidFill>
                <a:latin typeface="Barlow Light"/>
                <a:ea typeface="Barlow Light"/>
                <a:cs typeface="Barlow Light"/>
                <a:sym typeface="Barlow Light"/>
              </a:rPr>
              <a:t>Didn’t know what alt text or screen readers were</a:t>
            </a:r>
            <a:endParaRPr sz="1800">
              <a:solidFill>
                <a:schemeClr val="dk1"/>
              </a:solidFill>
              <a:latin typeface="Barlow Light"/>
              <a:ea typeface="Barlow Light"/>
              <a:cs typeface="Barlow Light"/>
              <a:sym typeface="Barlow Light"/>
            </a:endParaRPr>
          </a:p>
          <a:p>
            <a:pPr indent="-342900" lvl="0" marL="914400" rtl="0" algn="l">
              <a:lnSpc>
                <a:spcPct val="150000"/>
              </a:lnSpc>
              <a:spcBef>
                <a:spcPts val="0"/>
              </a:spcBef>
              <a:spcAft>
                <a:spcPts val="0"/>
              </a:spcAft>
              <a:buClr>
                <a:schemeClr val="dk1"/>
              </a:buClr>
              <a:buSzPts val="1800"/>
              <a:buFont typeface="Barlow Light"/>
              <a:buChar char="-"/>
            </a:pPr>
            <a:r>
              <a:rPr lang="en" sz="1800">
                <a:solidFill>
                  <a:schemeClr val="dk1"/>
                </a:solidFill>
                <a:latin typeface="Barlow Light"/>
                <a:ea typeface="Barlow Light"/>
                <a:cs typeface="Barlow Light"/>
                <a:sym typeface="Barlow Light"/>
              </a:rPr>
              <a:t>Clicked through the alt text explanation quickly and missed important details</a:t>
            </a:r>
            <a:endParaRPr sz="1800">
              <a:solidFill>
                <a:schemeClr val="dk1"/>
              </a:solidFill>
              <a:latin typeface="Barlow Light"/>
              <a:ea typeface="Barlow Light"/>
              <a:cs typeface="Barlow Light"/>
              <a:sym typeface="Barlow Light"/>
            </a:endParaRPr>
          </a:p>
          <a:p>
            <a:pPr indent="0" lvl="0" marL="457200" rtl="0" algn="l">
              <a:lnSpc>
                <a:spcPct val="150000"/>
              </a:lnSpc>
              <a:spcBef>
                <a:spcPts val="0"/>
              </a:spcBef>
              <a:spcAft>
                <a:spcPts val="0"/>
              </a:spcAft>
              <a:buClr>
                <a:schemeClr val="dk1"/>
              </a:buClr>
              <a:buSzPts val="1100"/>
              <a:buFont typeface="Arial"/>
              <a:buNone/>
            </a:pPr>
            <a:r>
              <a:t/>
            </a:r>
            <a:endParaRPr sz="1800">
              <a:solidFill>
                <a:srgbClr val="39348C"/>
              </a:solidFill>
            </a:endParaRPr>
          </a:p>
        </p:txBody>
      </p:sp>
      <p:pic>
        <p:nvPicPr>
          <p:cNvPr id="484" name="Google Shape;484;p23"/>
          <p:cNvPicPr preferRelativeResize="0"/>
          <p:nvPr/>
        </p:nvPicPr>
        <p:blipFill rotWithShape="1">
          <a:blip r:embed="rId3">
            <a:alphaModFix/>
          </a:blip>
          <a:srcRect b="45402" l="2267" r="0" t="12263"/>
          <a:stretch/>
        </p:blipFill>
        <p:spPr>
          <a:xfrm>
            <a:off x="2145888" y="2972646"/>
            <a:ext cx="2585074" cy="2002227"/>
          </a:xfrm>
          <a:prstGeom prst="rect">
            <a:avLst/>
          </a:prstGeom>
          <a:noFill/>
          <a:ln>
            <a:noFill/>
          </a:ln>
        </p:spPr>
      </p:pic>
      <p:cxnSp>
        <p:nvCxnSpPr>
          <p:cNvPr id="485" name="Google Shape;485;p23"/>
          <p:cNvCxnSpPr/>
          <p:nvPr/>
        </p:nvCxnSpPr>
        <p:spPr>
          <a:xfrm>
            <a:off x="2511549" y="4478312"/>
            <a:ext cx="1693500" cy="0"/>
          </a:xfrm>
          <a:prstGeom prst="straightConnector1">
            <a:avLst/>
          </a:prstGeom>
          <a:noFill/>
          <a:ln cap="flat" cmpd="sng" w="28575">
            <a:solidFill>
              <a:schemeClr val="accent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grpSp>
        <p:nvGrpSpPr>
          <p:cNvPr id="490" name="Google Shape;490;p24"/>
          <p:cNvGrpSpPr/>
          <p:nvPr/>
        </p:nvGrpSpPr>
        <p:grpSpPr>
          <a:xfrm>
            <a:off x="6242220" y="2692244"/>
            <a:ext cx="936061" cy="2451262"/>
            <a:chOff x="7556500" y="3806825"/>
            <a:chExt cx="838313" cy="2195488"/>
          </a:xfrm>
        </p:grpSpPr>
        <p:sp>
          <p:nvSpPr>
            <p:cNvPr id="491" name="Google Shape;491;p24"/>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2" name="Google Shape;492;p24"/>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3" name="Google Shape;493;p24"/>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4" name="Google Shape;494;p24"/>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5" name="Google Shape;495;p24"/>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6" name="Google Shape;496;p24"/>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7" name="Google Shape;497;p24"/>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98" name="Google Shape;498;p24"/>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9348C"/>
              </a:solidFill>
            </a:endParaRPr>
          </a:p>
        </p:txBody>
      </p:sp>
      <p:sp>
        <p:nvSpPr>
          <p:cNvPr id="499" name="Google Shape;499;p24"/>
          <p:cNvSpPr txBox="1"/>
          <p:nvPr>
            <p:ph idx="4294967295" type="body"/>
          </p:nvPr>
        </p:nvSpPr>
        <p:spPr>
          <a:xfrm>
            <a:off x="6124650" y="671150"/>
            <a:ext cx="3609600" cy="1735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rgbClr val="000000"/>
                </a:solidFill>
                <a:latin typeface="Miriam Libre"/>
                <a:ea typeface="Miriam Libre"/>
                <a:cs typeface="Miriam Libre"/>
                <a:sym typeface="Miriam Libre"/>
              </a:rPr>
              <a:t>Results</a:t>
            </a:r>
            <a:endParaRPr>
              <a:solidFill>
                <a:srgbClr val="000000"/>
              </a:solidFill>
              <a:latin typeface="Miriam Libre"/>
              <a:ea typeface="Miriam Libre"/>
              <a:cs typeface="Miriam Libre"/>
              <a:sym typeface="Miriam Libre"/>
            </a:endParaRPr>
          </a:p>
          <a:p>
            <a:pPr indent="0" lvl="0" marL="0" rtl="0" algn="l">
              <a:spcBef>
                <a:spcPts val="600"/>
              </a:spcBef>
              <a:spcAft>
                <a:spcPts val="0"/>
              </a:spcAft>
              <a:buNone/>
            </a:pPr>
            <a:r>
              <a:t/>
            </a:r>
            <a:endParaRPr sz="1800"/>
          </a:p>
        </p:txBody>
      </p:sp>
      <p:grpSp>
        <p:nvGrpSpPr>
          <p:cNvPr id="500" name="Google Shape;500;p24"/>
          <p:cNvGrpSpPr/>
          <p:nvPr/>
        </p:nvGrpSpPr>
        <p:grpSpPr>
          <a:xfrm>
            <a:off x="6634299" y="2289125"/>
            <a:ext cx="1477511" cy="2844350"/>
            <a:chOff x="1106488" y="3538538"/>
            <a:chExt cx="1160562" cy="2468625"/>
          </a:xfrm>
        </p:grpSpPr>
        <p:sp>
          <p:nvSpPr>
            <p:cNvPr id="501" name="Google Shape;501;p24"/>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2" name="Google Shape;502;p24"/>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3" name="Google Shape;503;p24"/>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4" name="Google Shape;504;p24"/>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5" name="Google Shape;505;p24"/>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6" name="Google Shape;506;p24"/>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7" name="Google Shape;507;p24"/>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08" name="Google Shape;508;p24"/>
          <p:cNvSpPr txBox="1"/>
          <p:nvPr/>
        </p:nvSpPr>
        <p:spPr>
          <a:xfrm>
            <a:off x="4432000" y="-52350"/>
            <a:ext cx="4477200" cy="446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t/>
            </a:r>
            <a:endParaRPr sz="1700">
              <a:solidFill>
                <a:schemeClr val="dk1"/>
              </a:solidFill>
              <a:latin typeface="Barlow Light"/>
              <a:ea typeface="Barlow Light"/>
              <a:cs typeface="Barlow Light"/>
              <a:sym typeface="Barlow Light"/>
            </a:endParaRPr>
          </a:p>
        </p:txBody>
      </p:sp>
      <p:pic>
        <p:nvPicPr>
          <p:cNvPr id="509" name="Google Shape;509;p24"/>
          <p:cNvPicPr preferRelativeResize="0"/>
          <p:nvPr/>
        </p:nvPicPr>
        <p:blipFill rotWithShape="1">
          <a:blip r:embed="rId3">
            <a:alphaModFix/>
          </a:blip>
          <a:srcRect b="0" l="72661" r="0" t="93646"/>
          <a:stretch/>
        </p:blipFill>
        <p:spPr>
          <a:xfrm>
            <a:off x="3436075" y="1850199"/>
            <a:ext cx="2017951" cy="816103"/>
          </a:xfrm>
          <a:prstGeom prst="rect">
            <a:avLst/>
          </a:prstGeom>
          <a:noFill/>
          <a:ln>
            <a:noFill/>
          </a:ln>
        </p:spPr>
      </p:pic>
      <p:pic>
        <p:nvPicPr>
          <p:cNvPr id="510" name="Google Shape;510;p24"/>
          <p:cNvPicPr preferRelativeResize="0"/>
          <p:nvPr/>
        </p:nvPicPr>
        <p:blipFill>
          <a:blip r:embed="rId4">
            <a:alphaModFix/>
          </a:blip>
          <a:stretch>
            <a:fillRect/>
          </a:stretch>
        </p:blipFill>
        <p:spPr>
          <a:xfrm>
            <a:off x="1124713" y="1593899"/>
            <a:ext cx="1375871" cy="1328700"/>
          </a:xfrm>
          <a:prstGeom prst="rect">
            <a:avLst/>
          </a:prstGeom>
          <a:noFill/>
          <a:ln>
            <a:noFill/>
          </a:ln>
        </p:spPr>
      </p:pic>
      <p:sp>
        <p:nvSpPr>
          <p:cNvPr id="511" name="Google Shape;511;p24"/>
          <p:cNvSpPr txBox="1"/>
          <p:nvPr/>
        </p:nvSpPr>
        <p:spPr>
          <a:xfrm>
            <a:off x="238050" y="463050"/>
            <a:ext cx="5886600" cy="13287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484098"/>
              </a:buClr>
              <a:buSzPts val="2400"/>
              <a:buFont typeface="Barlow Light"/>
              <a:buAutoNum type="arabicPeriod" startAt="2"/>
            </a:pPr>
            <a:r>
              <a:rPr lang="en" sz="2400">
                <a:solidFill>
                  <a:srgbClr val="484098"/>
                </a:solidFill>
                <a:latin typeface="Barlow Light"/>
                <a:ea typeface="Barlow Light"/>
                <a:cs typeface="Barlow Light"/>
                <a:sym typeface="Barlow Light"/>
              </a:rPr>
              <a:t>Users didn’t understand new symbols without guidance</a:t>
            </a:r>
            <a:endParaRPr sz="1800">
              <a:solidFill>
                <a:schemeClr val="dk1"/>
              </a:solidFill>
              <a:latin typeface="Barlow Light"/>
              <a:ea typeface="Barlow Light"/>
              <a:cs typeface="Barlow Light"/>
              <a:sym typeface="Barlow Light"/>
            </a:endParaRPr>
          </a:p>
          <a:p>
            <a:pPr indent="0" lvl="0" marL="457200" rtl="0" algn="l">
              <a:lnSpc>
                <a:spcPct val="150000"/>
              </a:lnSpc>
              <a:spcBef>
                <a:spcPts val="1000"/>
              </a:spcBef>
              <a:spcAft>
                <a:spcPts val="0"/>
              </a:spcAft>
              <a:buClr>
                <a:schemeClr val="dk1"/>
              </a:buClr>
              <a:buSzPts val="1100"/>
              <a:buFont typeface="Arial"/>
              <a:buNone/>
            </a:pPr>
            <a:r>
              <a:t/>
            </a:r>
            <a:endParaRPr sz="1800">
              <a:solidFill>
                <a:srgbClr val="39348C"/>
              </a:solidFill>
            </a:endParaRPr>
          </a:p>
        </p:txBody>
      </p:sp>
      <p:sp>
        <p:nvSpPr>
          <p:cNvPr id="512" name="Google Shape;512;p24"/>
          <p:cNvSpPr txBox="1"/>
          <p:nvPr/>
        </p:nvSpPr>
        <p:spPr>
          <a:xfrm>
            <a:off x="501525" y="3170575"/>
            <a:ext cx="2863500" cy="149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0"/>
              </a:spcAft>
              <a:buNone/>
            </a:pPr>
            <a:r>
              <a:rPr lang="en" sz="1800">
                <a:solidFill>
                  <a:schemeClr val="dk1"/>
                </a:solidFill>
                <a:latin typeface="Barlow Light"/>
                <a:ea typeface="Barlow Light"/>
                <a:cs typeface="Barlow Light"/>
                <a:sym typeface="Barlow Light"/>
              </a:rPr>
              <a:t>Progress bar:</a:t>
            </a:r>
            <a:endParaRPr sz="1800">
              <a:solidFill>
                <a:schemeClr val="dk1"/>
              </a:solidFill>
              <a:latin typeface="Barlow Light"/>
              <a:ea typeface="Barlow Light"/>
              <a:cs typeface="Barlow Light"/>
              <a:sym typeface="Barlow Light"/>
            </a:endParaRPr>
          </a:p>
          <a:p>
            <a:pPr indent="0" lvl="0" marL="0" rtl="0" algn="l">
              <a:lnSpc>
                <a:spcPct val="115000"/>
              </a:lnSpc>
              <a:spcBef>
                <a:spcPts val="600"/>
              </a:spcBef>
              <a:spcAft>
                <a:spcPts val="0"/>
              </a:spcAft>
              <a:buNone/>
            </a:pPr>
            <a:r>
              <a:rPr lang="en" sz="1800">
                <a:solidFill>
                  <a:schemeClr val="dk1"/>
                </a:solidFill>
                <a:latin typeface="Barlow Light"/>
                <a:ea typeface="Barlow Light"/>
                <a:cs typeface="Barlow Light"/>
                <a:sym typeface="Barlow Light"/>
              </a:rPr>
              <a:t>“Does that measure what percent of your followers engaged with my profile?”</a:t>
            </a:r>
            <a:endParaRPr sz="1800">
              <a:solidFill>
                <a:schemeClr val="dk1"/>
              </a:solidFill>
              <a:latin typeface="Barlow Light"/>
              <a:ea typeface="Barlow Light"/>
              <a:cs typeface="Barlow Light"/>
              <a:sym typeface="Barlow Light"/>
            </a:endParaRPr>
          </a:p>
        </p:txBody>
      </p:sp>
      <p:sp>
        <p:nvSpPr>
          <p:cNvPr id="513" name="Google Shape;513;p24"/>
          <p:cNvSpPr txBox="1"/>
          <p:nvPr/>
        </p:nvSpPr>
        <p:spPr>
          <a:xfrm>
            <a:off x="3436075" y="3170575"/>
            <a:ext cx="3000000" cy="117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0"/>
              </a:spcAft>
              <a:buNone/>
            </a:pPr>
            <a:r>
              <a:rPr lang="en" sz="1800">
                <a:solidFill>
                  <a:schemeClr val="dk1"/>
                </a:solidFill>
                <a:latin typeface="Barlow Light"/>
                <a:ea typeface="Barlow Light"/>
                <a:cs typeface="Barlow Light"/>
                <a:sym typeface="Barlow Light"/>
              </a:rPr>
              <a:t>Nudging friends:</a:t>
            </a:r>
            <a:endParaRPr sz="1800">
              <a:solidFill>
                <a:schemeClr val="dk1"/>
              </a:solidFill>
              <a:latin typeface="Barlow Light"/>
              <a:ea typeface="Barlow Light"/>
              <a:cs typeface="Barlow Light"/>
              <a:sym typeface="Barlow Light"/>
            </a:endParaRPr>
          </a:p>
          <a:p>
            <a:pPr indent="0" lvl="0" marL="0" rtl="0" algn="l">
              <a:lnSpc>
                <a:spcPct val="115000"/>
              </a:lnSpc>
              <a:spcBef>
                <a:spcPts val="600"/>
              </a:spcBef>
              <a:spcAft>
                <a:spcPts val="0"/>
              </a:spcAft>
              <a:buNone/>
            </a:pPr>
            <a:r>
              <a:rPr lang="en" sz="1800">
                <a:solidFill>
                  <a:schemeClr val="dk1"/>
                </a:solidFill>
                <a:latin typeface="Barlow Light"/>
                <a:ea typeface="Barlow Light"/>
                <a:cs typeface="Barlow Light"/>
                <a:sym typeface="Barlow Light"/>
              </a:rPr>
              <a:t>“Is nudging the same thing as liking?”</a:t>
            </a:r>
            <a:endParaRPr sz="1800">
              <a:solidFill>
                <a:schemeClr val="dk1"/>
              </a:solidFill>
              <a:latin typeface="Barlow Light"/>
              <a:ea typeface="Barlow Light"/>
              <a:cs typeface="Barlow Light"/>
              <a:sym typeface="Barlow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grpSp>
        <p:nvGrpSpPr>
          <p:cNvPr id="518" name="Google Shape;518;p25"/>
          <p:cNvGrpSpPr/>
          <p:nvPr/>
        </p:nvGrpSpPr>
        <p:grpSpPr>
          <a:xfrm>
            <a:off x="6242220" y="2692244"/>
            <a:ext cx="936061" cy="2451262"/>
            <a:chOff x="7556500" y="3806825"/>
            <a:chExt cx="838313" cy="2195488"/>
          </a:xfrm>
        </p:grpSpPr>
        <p:sp>
          <p:nvSpPr>
            <p:cNvPr id="519" name="Google Shape;519;p25"/>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0" name="Google Shape;520;p25"/>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1" name="Google Shape;521;p25"/>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2" name="Google Shape;522;p25"/>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3" name="Google Shape;523;p25"/>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4" name="Google Shape;524;p25"/>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5" name="Google Shape;525;p25"/>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26" name="Google Shape;526;p25"/>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9348C"/>
              </a:solidFill>
            </a:endParaRPr>
          </a:p>
        </p:txBody>
      </p:sp>
      <p:sp>
        <p:nvSpPr>
          <p:cNvPr id="527" name="Google Shape;527;p25"/>
          <p:cNvSpPr txBox="1"/>
          <p:nvPr>
            <p:ph idx="4294967295" type="body"/>
          </p:nvPr>
        </p:nvSpPr>
        <p:spPr>
          <a:xfrm>
            <a:off x="6124650" y="671150"/>
            <a:ext cx="3609600" cy="1735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rgbClr val="000000"/>
                </a:solidFill>
                <a:latin typeface="Miriam Libre"/>
                <a:ea typeface="Miriam Libre"/>
                <a:cs typeface="Miriam Libre"/>
                <a:sym typeface="Miriam Libre"/>
              </a:rPr>
              <a:t>Results</a:t>
            </a:r>
            <a:endParaRPr>
              <a:solidFill>
                <a:srgbClr val="000000"/>
              </a:solidFill>
              <a:latin typeface="Miriam Libre"/>
              <a:ea typeface="Miriam Libre"/>
              <a:cs typeface="Miriam Libre"/>
              <a:sym typeface="Miriam Libre"/>
            </a:endParaRPr>
          </a:p>
          <a:p>
            <a:pPr indent="0" lvl="0" marL="0" rtl="0" algn="l">
              <a:spcBef>
                <a:spcPts val="600"/>
              </a:spcBef>
              <a:spcAft>
                <a:spcPts val="0"/>
              </a:spcAft>
              <a:buNone/>
            </a:pPr>
            <a:r>
              <a:t/>
            </a:r>
            <a:endParaRPr sz="1800"/>
          </a:p>
        </p:txBody>
      </p:sp>
      <p:grpSp>
        <p:nvGrpSpPr>
          <p:cNvPr id="528" name="Google Shape;528;p25"/>
          <p:cNvGrpSpPr/>
          <p:nvPr/>
        </p:nvGrpSpPr>
        <p:grpSpPr>
          <a:xfrm>
            <a:off x="6634299" y="2289125"/>
            <a:ext cx="1477511" cy="2844350"/>
            <a:chOff x="1106488" y="3538538"/>
            <a:chExt cx="1160562" cy="2468625"/>
          </a:xfrm>
        </p:grpSpPr>
        <p:sp>
          <p:nvSpPr>
            <p:cNvPr id="529" name="Google Shape;529;p25"/>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0" name="Google Shape;530;p25"/>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1" name="Google Shape;531;p25"/>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2" name="Google Shape;532;p25"/>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3" name="Google Shape;533;p25"/>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4" name="Google Shape;534;p25"/>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5" name="Google Shape;535;p25"/>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36" name="Google Shape;536;p25"/>
          <p:cNvSpPr txBox="1"/>
          <p:nvPr/>
        </p:nvSpPr>
        <p:spPr>
          <a:xfrm>
            <a:off x="4432000" y="-52350"/>
            <a:ext cx="4477200" cy="446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t/>
            </a:r>
            <a:endParaRPr sz="1700">
              <a:solidFill>
                <a:schemeClr val="dk1"/>
              </a:solidFill>
              <a:latin typeface="Barlow Light"/>
              <a:ea typeface="Barlow Light"/>
              <a:cs typeface="Barlow Light"/>
              <a:sym typeface="Barlow Light"/>
            </a:endParaRPr>
          </a:p>
        </p:txBody>
      </p:sp>
      <p:sp>
        <p:nvSpPr>
          <p:cNvPr id="537" name="Google Shape;537;p25"/>
          <p:cNvSpPr txBox="1"/>
          <p:nvPr/>
        </p:nvSpPr>
        <p:spPr>
          <a:xfrm>
            <a:off x="238050" y="463050"/>
            <a:ext cx="5886600" cy="9594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484098"/>
              </a:buClr>
              <a:buSzPts val="2400"/>
              <a:buFont typeface="Barlow Light"/>
              <a:buAutoNum type="arabicPeriod" startAt="3"/>
            </a:pPr>
            <a:r>
              <a:rPr lang="en" sz="2400">
                <a:solidFill>
                  <a:srgbClr val="484098"/>
                </a:solidFill>
                <a:latin typeface="Barlow Light"/>
                <a:ea typeface="Barlow Light"/>
                <a:cs typeface="Barlow Light"/>
                <a:sym typeface="Barlow Light"/>
              </a:rPr>
              <a:t>Found the alt text prompts helpful</a:t>
            </a:r>
            <a:endParaRPr sz="1800">
              <a:solidFill>
                <a:schemeClr val="dk1"/>
              </a:solidFill>
              <a:latin typeface="Barlow Light"/>
              <a:ea typeface="Barlow Light"/>
              <a:cs typeface="Barlow Light"/>
              <a:sym typeface="Barlow Light"/>
            </a:endParaRPr>
          </a:p>
          <a:p>
            <a:pPr indent="0" lvl="0" marL="457200" rtl="0" algn="l">
              <a:lnSpc>
                <a:spcPct val="150000"/>
              </a:lnSpc>
              <a:spcBef>
                <a:spcPts val="1000"/>
              </a:spcBef>
              <a:spcAft>
                <a:spcPts val="0"/>
              </a:spcAft>
              <a:buClr>
                <a:schemeClr val="dk1"/>
              </a:buClr>
              <a:buSzPts val="1100"/>
              <a:buFont typeface="Arial"/>
              <a:buNone/>
            </a:pPr>
            <a:r>
              <a:t/>
            </a:r>
            <a:endParaRPr sz="1800">
              <a:solidFill>
                <a:srgbClr val="39348C"/>
              </a:solidFill>
            </a:endParaRPr>
          </a:p>
        </p:txBody>
      </p:sp>
      <p:sp>
        <p:nvSpPr>
          <p:cNvPr id="538" name="Google Shape;538;p25"/>
          <p:cNvSpPr txBox="1"/>
          <p:nvPr/>
        </p:nvSpPr>
        <p:spPr>
          <a:xfrm>
            <a:off x="3462625" y="1626650"/>
            <a:ext cx="2040600" cy="269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Barlow Light"/>
                <a:ea typeface="Barlow Light"/>
                <a:cs typeface="Barlow Light"/>
                <a:sym typeface="Barlow Light"/>
              </a:rPr>
              <a:t>“Surfing”</a:t>
            </a:r>
            <a:endParaRPr sz="1800">
              <a:solidFill>
                <a:schemeClr val="dk1"/>
              </a:solidFill>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sz="1800">
              <a:solidFill>
                <a:schemeClr val="dk1"/>
              </a:solidFill>
              <a:latin typeface="Barlow Light"/>
              <a:ea typeface="Barlow Light"/>
              <a:cs typeface="Barlow Light"/>
              <a:sym typeface="Barlow Light"/>
            </a:endParaRPr>
          </a:p>
          <a:p>
            <a:pPr indent="0" lvl="0" marL="0" rtl="0" algn="l">
              <a:lnSpc>
                <a:spcPct val="115000"/>
              </a:lnSpc>
              <a:spcBef>
                <a:spcPts val="0"/>
              </a:spcBef>
              <a:spcAft>
                <a:spcPts val="0"/>
              </a:spcAft>
              <a:buNone/>
            </a:pPr>
            <a:r>
              <a:rPr lang="en" sz="1800">
                <a:solidFill>
                  <a:schemeClr val="dk1"/>
                </a:solidFill>
                <a:latin typeface="Barlow Light"/>
                <a:ea typeface="Barlow Light"/>
                <a:cs typeface="Barlow Light"/>
                <a:sym typeface="Barlow Light"/>
              </a:rPr>
              <a:t>“Going for a swim with a surfboard in hand”</a:t>
            </a:r>
            <a:endParaRPr sz="1800">
              <a:solidFill>
                <a:schemeClr val="dk1"/>
              </a:solidFill>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sz="1800">
              <a:solidFill>
                <a:schemeClr val="dk1"/>
              </a:solidFill>
              <a:latin typeface="Barlow Light"/>
              <a:ea typeface="Barlow Light"/>
              <a:cs typeface="Barlow Light"/>
              <a:sym typeface="Barlow Light"/>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Barlow Light"/>
                <a:ea typeface="Barlow Light"/>
                <a:cs typeface="Barlow Light"/>
                <a:sym typeface="Barlow Light"/>
              </a:rPr>
              <a:t>“Running towards the water to surf”</a:t>
            </a:r>
            <a:endParaRPr sz="1800">
              <a:solidFill>
                <a:schemeClr val="dk1"/>
              </a:solidFill>
              <a:latin typeface="Barlow Light"/>
              <a:ea typeface="Barlow Light"/>
              <a:cs typeface="Barlow Light"/>
              <a:sym typeface="Barlow Light"/>
            </a:endParaRPr>
          </a:p>
        </p:txBody>
      </p:sp>
      <p:pic>
        <p:nvPicPr>
          <p:cNvPr id="539" name="Google Shape;539;p25"/>
          <p:cNvPicPr preferRelativeResize="0"/>
          <p:nvPr/>
        </p:nvPicPr>
        <p:blipFill>
          <a:blip r:embed="rId3">
            <a:alphaModFix/>
          </a:blip>
          <a:stretch>
            <a:fillRect/>
          </a:stretch>
        </p:blipFill>
        <p:spPr>
          <a:xfrm>
            <a:off x="1074222" y="1225076"/>
            <a:ext cx="2090479" cy="37178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000"/>
                                        <p:tgtEl>
                                          <p:spTgt spid="5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1000"/>
                                        <p:tgtEl>
                                          <p:spTgt spid="5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grpSp>
        <p:nvGrpSpPr>
          <p:cNvPr id="544" name="Google Shape;544;p26"/>
          <p:cNvGrpSpPr/>
          <p:nvPr/>
        </p:nvGrpSpPr>
        <p:grpSpPr>
          <a:xfrm>
            <a:off x="6242220" y="2692244"/>
            <a:ext cx="936061" cy="2451262"/>
            <a:chOff x="7556500" y="3806825"/>
            <a:chExt cx="838313" cy="2195488"/>
          </a:xfrm>
        </p:grpSpPr>
        <p:sp>
          <p:nvSpPr>
            <p:cNvPr id="545" name="Google Shape;545;p26"/>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6" name="Google Shape;546;p26"/>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7" name="Google Shape;547;p26"/>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8" name="Google Shape;548;p26"/>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9" name="Google Shape;549;p26"/>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0" name="Google Shape;550;p26"/>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1" name="Google Shape;551;p26"/>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52" name="Google Shape;552;p26"/>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9348C"/>
              </a:solidFill>
            </a:endParaRPr>
          </a:p>
        </p:txBody>
      </p:sp>
      <p:sp>
        <p:nvSpPr>
          <p:cNvPr id="553" name="Google Shape;553;p26"/>
          <p:cNvSpPr txBox="1"/>
          <p:nvPr>
            <p:ph idx="4294967295" type="body"/>
          </p:nvPr>
        </p:nvSpPr>
        <p:spPr>
          <a:xfrm>
            <a:off x="6124650" y="671150"/>
            <a:ext cx="3609600" cy="1735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rgbClr val="000000"/>
                </a:solidFill>
                <a:latin typeface="Miriam Libre"/>
                <a:ea typeface="Miriam Libre"/>
                <a:cs typeface="Miriam Libre"/>
                <a:sym typeface="Miriam Libre"/>
              </a:rPr>
              <a:t>Results</a:t>
            </a:r>
            <a:endParaRPr>
              <a:solidFill>
                <a:srgbClr val="000000"/>
              </a:solidFill>
              <a:latin typeface="Miriam Libre"/>
              <a:ea typeface="Miriam Libre"/>
              <a:cs typeface="Miriam Libre"/>
              <a:sym typeface="Miriam Libre"/>
            </a:endParaRPr>
          </a:p>
          <a:p>
            <a:pPr indent="0" lvl="0" marL="0" rtl="0" algn="l">
              <a:spcBef>
                <a:spcPts val="600"/>
              </a:spcBef>
              <a:spcAft>
                <a:spcPts val="0"/>
              </a:spcAft>
              <a:buNone/>
            </a:pPr>
            <a:r>
              <a:t/>
            </a:r>
            <a:endParaRPr sz="1800"/>
          </a:p>
        </p:txBody>
      </p:sp>
      <p:grpSp>
        <p:nvGrpSpPr>
          <p:cNvPr id="554" name="Google Shape;554;p26"/>
          <p:cNvGrpSpPr/>
          <p:nvPr/>
        </p:nvGrpSpPr>
        <p:grpSpPr>
          <a:xfrm>
            <a:off x="6634299" y="2289125"/>
            <a:ext cx="1477511" cy="2844350"/>
            <a:chOff x="1106488" y="3538538"/>
            <a:chExt cx="1160562" cy="2468625"/>
          </a:xfrm>
        </p:grpSpPr>
        <p:sp>
          <p:nvSpPr>
            <p:cNvPr id="555" name="Google Shape;555;p26"/>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6" name="Google Shape;556;p26"/>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7" name="Google Shape;557;p26"/>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8" name="Google Shape;558;p26"/>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9" name="Google Shape;559;p26"/>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0" name="Google Shape;560;p26"/>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61" name="Google Shape;561;p26"/>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62" name="Google Shape;562;p26"/>
          <p:cNvSpPr txBox="1"/>
          <p:nvPr/>
        </p:nvSpPr>
        <p:spPr>
          <a:xfrm>
            <a:off x="4432000" y="-52350"/>
            <a:ext cx="4477200" cy="446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t/>
            </a:r>
            <a:endParaRPr sz="1700">
              <a:solidFill>
                <a:schemeClr val="dk1"/>
              </a:solidFill>
              <a:latin typeface="Barlow Light"/>
              <a:ea typeface="Barlow Light"/>
              <a:cs typeface="Barlow Light"/>
              <a:sym typeface="Barlow Light"/>
            </a:endParaRPr>
          </a:p>
        </p:txBody>
      </p:sp>
      <p:sp>
        <p:nvSpPr>
          <p:cNvPr id="563" name="Google Shape;563;p26"/>
          <p:cNvSpPr txBox="1"/>
          <p:nvPr/>
        </p:nvSpPr>
        <p:spPr>
          <a:xfrm>
            <a:off x="238050" y="463050"/>
            <a:ext cx="5886600" cy="13287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484098"/>
              </a:buClr>
              <a:buSzPts val="2400"/>
              <a:buFont typeface="Barlow Light"/>
              <a:buAutoNum type="arabicPeriod" startAt="4"/>
            </a:pPr>
            <a:r>
              <a:rPr lang="en" sz="2400">
                <a:solidFill>
                  <a:srgbClr val="484098"/>
                </a:solidFill>
                <a:latin typeface="Barlow Light"/>
                <a:ea typeface="Barlow Light"/>
                <a:cs typeface="Barlow Light"/>
                <a:sym typeface="Barlow Light"/>
              </a:rPr>
              <a:t>Once users understood what alt text was, they liked the idea of using it</a:t>
            </a:r>
            <a:endParaRPr sz="1800">
              <a:solidFill>
                <a:schemeClr val="dk1"/>
              </a:solidFill>
              <a:latin typeface="Barlow Light"/>
              <a:ea typeface="Barlow Light"/>
              <a:cs typeface="Barlow Light"/>
              <a:sym typeface="Barlow Light"/>
            </a:endParaRPr>
          </a:p>
          <a:p>
            <a:pPr indent="0" lvl="0" marL="457200" rtl="0" algn="l">
              <a:lnSpc>
                <a:spcPct val="150000"/>
              </a:lnSpc>
              <a:spcBef>
                <a:spcPts val="1000"/>
              </a:spcBef>
              <a:spcAft>
                <a:spcPts val="0"/>
              </a:spcAft>
              <a:buClr>
                <a:schemeClr val="dk1"/>
              </a:buClr>
              <a:buSzPts val="1100"/>
              <a:buFont typeface="Arial"/>
              <a:buNone/>
            </a:pPr>
            <a:r>
              <a:t/>
            </a:r>
            <a:endParaRPr sz="1800">
              <a:solidFill>
                <a:srgbClr val="39348C"/>
              </a:solidFill>
            </a:endParaRPr>
          </a:p>
        </p:txBody>
      </p:sp>
      <p:sp>
        <p:nvSpPr>
          <p:cNvPr id="564" name="Google Shape;564;p26"/>
          <p:cNvSpPr txBox="1"/>
          <p:nvPr/>
        </p:nvSpPr>
        <p:spPr>
          <a:xfrm>
            <a:off x="655075" y="1481550"/>
            <a:ext cx="41574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Barlow Light"/>
                <a:ea typeface="Barlow Light"/>
                <a:cs typeface="Barlow Light"/>
                <a:sym typeface="Barlow Light"/>
              </a:rPr>
              <a:t>“The alt is a nice touch! You are expanding your audience, especially by including the activity and the emotion”</a:t>
            </a:r>
            <a:endParaRPr sz="1800">
              <a:solidFill>
                <a:schemeClr val="dk1"/>
              </a:solidFill>
              <a:latin typeface="Barlow Light"/>
              <a:ea typeface="Barlow Light"/>
              <a:cs typeface="Barlow Light"/>
              <a:sym typeface="Barlow Light"/>
            </a:endParaRPr>
          </a:p>
        </p:txBody>
      </p:sp>
      <p:sp>
        <p:nvSpPr>
          <p:cNvPr id="565" name="Google Shape;565;p26"/>
          <p:cNvSpPr txBox="1"/>
          <p:nvPr/>
        </p:nvSpPr>
        <p:spPr>
          <a:xfrm>
            <a:off x="649275" y="2692250"/>
            <a:ext cx="45732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Barlow Light"/>
                <a:ea typeface="Barlow Light"/>
                <a:cs typeface="Barlow Light"/>
                <a:sym typeface="Barlow Light"/>
              </a:rPr>
              <a:t>“I actually really like [adding alt text] and am wondering why IG doesn’t already have it.”</a:t>
            </a:r>
            <a:endParaRPr sz="1800">
              <a:solidFill>
                <a:schemeClr val="dk1"/>
              </a:solidFill>
              <a:latin typeface="Barlow Light"/>
              <a:ea typeface="Barlow Light"/>
              <a:cs typeface="Barlow Light"/>
              <a:sym typeface="Barlow Light"/>
            </a:endParaRPr>
          </a:p>
        </p:txBody>
      </p:sp>
      <p:sp>
        <p:nvSpPr>
          <p:cNvPr id="566" name="Google Shape;566;p26"/>
          <p:cNvSpPr/>
          <p:nvPr/>
        </p:nvSpPr>
        <p:spPr>
          <a:xfrm>
            <a:off x="655075" y="3765500"/>
            <a:ext cx="4884600" cy="939900"/>
          </a:xfrm>
          <a:prstGeom prst="rect">
            <a:avLst/>
          </a:prstGeom>
          <a:solidFill>
            <a:srgbClr val="484098"/>
          </a:solidFill>
          <a:ln cap="flat" cmpd="sng" w="9525">
            <a:solidFill>
              <a:srgbClr val="484098"/>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FFFFFF"/>
                </a:solidFill>
                <a:latin typeface="Barlow Light"/>
                <a:ea typeface="Barlow Light"/>
                <a:cs typeface="Barlow Light"/>
                <a:sym typeface="Barlow Light"/>
              </a:rPr>
              <a:t>It’s not that people find writing alt text tedious, but rather that they don’t know what it is.</a:t>
            </a:r>
            <a:endParaRPr sz="1700">
              <a:solidFill>
                <a:srgbClr val="FFFFFF"/>
              </a:solidFill>
              <a:latin typeface="Barlow Light"/>
              <a:ea typeface="Barlow Light"/>
              <a:cs typeface="Barlow Light"/>
              <a:sym typeface="Barlow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1000"/>
                                        <p:tgtEl>
                                          <p:spTgt spid="5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1000"/>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1000"/>
                                        <p:tgtEl>
                                          <p:spTgt spid="5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0" name="Shape 570"/>
        <p:cNvGrpSpPr/>
        <p:nvPr/>
      </p:nvGrpSpPr>
      <p:grpSpPr>
        <a:xfrm>
          <a:off x="0" y="0"/>
          <a:ext cx="0" cy="0"/>
          <a:chOff x="0" y="0"/>
          <a:chExt cx="0" cy="0"/>
        </a:xfrm>
      </p:grpSpPr>
      <p:grpSp>
        <p:nvGrpSpPr>
          <p:cNvPr id="571" name="Google Shape;571;p27"/>
          <p:cNvGrpSpPr/>
          <p:nvPr/>
        </p:nvGrpSpPr>
        <p:grpSpPr>
          <a:xfrm>
            <a:off x="6242220" y="2692244"/>
            <a:ext cx="936061" cy="2451262"/>
            <a:chOff x="7556500" y="3806825"/>
            <a:chExt cx="838313" cy="2195488"/>
          </a:xfrm>
        </p:grpSpPr>
        <p:sp>
          <p:nvSpPr>
            <p:cNvPr id="572" name="Google Shape;572;p27"/>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3" name="Google Shape;573;p27"/>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4" name="Google Shape;574;p27"/>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5" name="Google Shape;575;p27"/>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6" name="Google Shape;576;p27"/>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7" name="Google Shape;577;p27"/>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8" name="Google Shape;578;p27"/>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79" name="Google Shape;579;p27"/>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7"/>
          <p:cNvSpPr txBox="1"/>
          <p:nvPr>
            <p:ph idx="4294967295" type="body"/>
          </p:nvPr>
        </p:nvSpPr>
        <p:spPr>
          <a:xfrm>
            <a:off x="6124650" y="671150"/>
            <a:ext cx="3609600" cy="1735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rgbClr val="000000"/>
                </a:solidFill>
                <a:latin typeface="Miriam Libre"/>
                <a:ea typeface="Miriam Libre"/>
                <a:cs typeface="Miriam Libre"/>
                <a:sym typeface="Miriam Libre"/>
              </a:rPr>
              <a:t>Results</a:t>
            </a:r>
            <a:endParaRPr>
              <a:solidFill>
                <a:srgbClr val="000000"/>
              </a:solidFill>
              <a:latin typeface="Miriam Libre"/>
              <a:ea typeface="Miriam Libre"/>
              <a:cs typeface="Miriam Libre"/>
              <a:sym typeface="Miriam Libre"/>
            </a:endParaRPr>
          </a:p>
          <a:p>
            <a:pPr indent="0" lvl="0" marL="0" rtl="0" algn="l">
              <a:spcBef>
                <a:spcPts val="600"/>
              </a:spcBef>
              <a:spcAft>
                <a:spcPts val="0"/>
              </a:spcAft>
              <a:buNone/>
            </a:pPr>
            <a:r>
              <a:t/>
            </a:r>
            <a:endParaRPr sz="1800"/>
          </a:p>
        </p:txBody>
      </p:sp>
      <p:grpSp>
        <p:nvGrpSpPr>
          <p:cNvPr id="581" name="Google Shape;581;p27"/>
          <p:cNvGrpSpPr/>
          <p:nvPr/>
        </p:nvGrpSpPr>
        <p:grpSpPr>
          <a:xfrm>
            <a:off x="6634299" y="2289125"/>
            <a:ext cx="1477511" cy="2844350"/>
            <a:chOff x="1106488" y="3538538"/>
            <a:chExt cx="1160562" cy="2468625"/>
          </a:xfrm>
        </p:grpSpPr>
        <p:sp>
          <p:nvSpPr>
            <p:cNvPr id="582" name="Google Shape;582;p27"/>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3" name="Google Shape;583;p27"/>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4" name="Google Shape;584;p27"/>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5" name="Google Shape;585;p27"/>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6" name="Google Shape;586;p27"/>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7" name="Google Shape;587;p27"/>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8" name="Google Shape;588;p27"/>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589" name="Google Shape;589;p27"/>
          <p:cNvSpPr txBox="1"/>
          <p:nvPr/>
        </p:nvSpPr>
        <p:spPr>
          <a:xfrm>
            <a:off x="-37950" y="815173"/>
            <a:ext cx="5501400" cy="4056000"/>
          </a:xfrm>
          <a:prstGeom prst="rect">
            <a:avLst/>
          </a:prstGeom>
          <a:noFill/>
          <a:ln>
            <a:noFill/>
          </a:ln>
        </p:spPr>
        <p:txBody>
          <a:bodyPr anchorCtr="0" anchor="t" bIns="91425" lIns="91425" spcFirstLastPara="1" rIns="91425" wrap="square" tIns="91425">
            <a:spAutoFit/>
          </a:bodyPr>
          <a:lstStyle/>
          <a:p>
            <a:pPr indent="-368300" lvl="0" marL="914400" rtl="0" algn="l">
              <a:lnSpc>
                <a:spcPct val="150000"/>
              </a:lnSpc>
              <a:spcBef>
                <a:spcPts val="600"/>
              </a:spcBef>
              <a:spcAft>
                <a:spcPts val="0"/>
              </a:spcAft>
              <a:buClr>
                <a:srgbClr val="484098"/>
              </a:buClr>
              <a:buSzPts val="2200"/>
              <a:buFont typeface="Barlow Light"/>
              <a:buChar char="-"/>
            </a:pPr>
            <a:r>
              <a:rPr lang="en" sz="2200">
                <a:solidFill>
                  <a:schemeClr val="dk1"/>
                </a:solidFill>
                <a:latin typeface="Barlow Light"/>
                <a:ea typeface="Barlow Light"/>
                <a:cs typeface="Barlow Light"/>
                <a:sym typeface="Barlow Light"/>
              </a:rPr>
              <a:t>Alt text confused with captions</a:t>
            </a:r>
            <a:endParaRPr sz="2200">
              <a:solidFill>
                <a:schemeClr val="dk1"/>
              </a:solidFill>
              <a:latin typeface="Barlow Light"/>
              <a:ea typeface="Barlow Light"/>
              <a:cs typeface="Barlow Light"/>
              <a:sym typeface="Barlow Light"/>
            </a:endParaRPr>
          </a:p>
          <a:p>
            <a:pPr indent="0" lvl="0" marL="0" rtl="0" algn="l">
              <a:lnSpc>
                <a:spcPct val="150000"/>
              </a:lnSpc>
              <a:spcBef>
                <a:spcPts val="600"/>
              </a:spcBef>
              <a:spcAft>
                <a:spcPts val="0"/>
              </a:spcAft>
              <a:buNone/>
            </a:pPr>
            <a:r>
              <a:t/>
            </a:r>
            <a:endParaRPr sz="2200">
              <a:solidFill>
                <a:schemeClr val="dk1"/>
              </a:solidFill>
              <a:latin typeface="Barlow Light"/>
              <a:ea typeface="Barlow Light"/>
              <a:cs typeface="Barlow Light"/>
              <a:sym typeface="Barlow Light"/>
            </a:endParaRPr>
          </a:p>
          <a:p>
            <a:pPr indent="-368300" lvl="0" marL="914400" rtl="0" algn="l">
              <a:lnSpc>
                <a:spcPct val="150000"/>
              </a:lnSpc>
              <a:spcBef>
                <a:spcPts val="600"/>
              </a:spcBef>
              <a:spcAft>
                <a:spcPts val="0"/>
              </a:spcAft>
              <a:buClr>
                <a:srgbClr val="484098"/>
              </a:buClr>
              <a:buSzPts val="2200"/>
              <a:buFont typeface="Barlow Light"/>
              <a:buChar char="-"/>
            </a:pPr>
            <a:r>
              <a:rPr lang="en" sz="2200">
                <a:solidFill>
                  <a:schemeClr val="dk1"/>
                </a:solidFill>
                <a:latin typeface="Barlow Light"/>
                <a:ea typeface="Barlow Light"/>
                <a:cs typeface="Barlow Light"/>
                <a:sym typeface="Barlow Light"/>
              </a:rPr>
              <a:t>Users didn’t know what alt text or screen readers were.</a:t>
            </a:r>
            <a:endParaRPr sz="2200">
              <a:solidFill>
                <a:schemeClr val="dk1"/>
              </a:solidFill>
              <a:latin typeface="Barlow Light"/>
              <a:ea typeface="Barlow Light"/>
              <a:cs typeface="Barlow Light"/>
              <a:sym typeface="Barlow Light"/>
            </a:endParaRPr>
          </a:p>
          <a:p>
            <a:pPr indent="0" lvl="0" marL="0" rtl="0" algn="l">
              <a:lnSpc>
                <a:spcPct val="150000"/>
              </a:lnSpc>
              <a:spcBef>
                <a:spcPts val="600"/>
              </a:spcBef>
              <a:spcAft>
                <a:spcPts val="0"/>
              </a:spcAft>
              <a:buNone/>
            </a:pPr>
            <a:r>
              <a:t/>
            </a:r>
            <a:endParaRPr sz="1900">
              <a:solidFill>
                <a:schemeClr val="dk1"/>
              </a:solidFill>
              <a:latin typeface="Barlow Light"/>
              <a:ea typeface="Barlow Light"/>
              <a:cs typeface="Barlow Light"/>
              <a:sym typeface="Barlow Light"/>
            </a:endParaRPr>
          </a:p>
          <a:p>
            <a:pPr indent="-368300" lvl="0" marL="914400" rtl="0" algn="l">
              <a:lnSpc>
                <a:spcPct val="150000"/>
              </a:lnSpc>
              <a:spcBef>
                <a:spcPts val="600"/>
              </a:spcBef>
              <a:spcAft>
                <a:spcPts val="0"/>
              </a:spcAft>
              <a:buClr>
                <a:schemeClr val="dk1"/>
              </a:buClr>
              <a:buSzPts val="2200"/>
              <a:buFont typeface="Barlow Light"/>
              <a:buChar char="-"/>
            </a:pPr>
            <a:r>
              <a:rPr lang="en" sz="2200">
                <a:solidFill>
                  <a:schemeClr val="dk1"/>
                </a:solidFill>
                <a:latin typeface="Barlow Light"/>
                <a:ea typeface="Barlow Light"/>
                <a:cs typeface="Barlow Light"/>
                <a:sym typeface="Barlow Light"/>
              </a:rPr>
              <a:t>Users clicked through our extension quickly and missed important details</a:t>
            </a:r>
            <a:endParaRPr sz="2200">
              <a:solidFill>
                <a:schemeClr val="dk1"/>
              </a:solidFill>
              <a:latin typeface="Barlow Light"/>
              <a:ea typeface="Barlow Light"/>
              <a:cs typeface="Barlow Light"/>
              <a:sym typeface="Barlow Light"/>
            </a:endParaRPr>
          </a:p>
          <a:p>
            <a:pPr indent="0" lvl="0" marL="457200" rtl="0" algn="l">
              <a:spcBef>
                <a:spcPts val="0"/>
              </a:spcBef>
              <a:spcAft>
                <a:spcPts val="0"/>
              </a:spcAft>
              <a:buClr>
                <a:schemeClr val="dk1"/>
              </a:buClr>
              <a:buSzPts val="1100"/>
              <a:buFont typeface="Arial"/>
              <a:buNone/>
            </a:pPr>
            <a:r>
              <a:t/>
            </a:r>
            <a:endParaRPr sz="500">
              <a:solidFill>
                <a:srgbClr val="39348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3" name="Shape 593"/>
        <p:cNvGrpSpPr/>
        <p:nvPr/>
      </p:nvGrpSpPr>
      <p:grpSpPr>
        <a:xfrm>
          <a:off x="0" y="0"/>
          <a:ext cx="0" cy="0"/>
          <a:chOff x="0" y="0"/>
          <a:chExt cx="0" cy="0"/>
        </a:xfrm>
      </p:grpSpPr>
      <p:grpSp>
        <p:nvGrpSpPr>
          <p:cNvPr id="594" name="Google Shape;594;p28"/>
          <p:cNvGrpSpPr/>
          <p:nvPr/>
        </p:nvGrpSpPr>
        <p:grpSpPr>
          <a:xfrm>
            <a:off x="6242220" y="2692244"/>
            <a:ext cx="936061" cy="2451262"/>
            <a:chOff x="7556500" y="3806825"/>
            <a:chExt cx="838313" cy="2195488"/>
          </a:xfrm>
        </p:grpSpPr>
        <p:sp>
          <p:nvSpPr>
            <p:cNvPr id="595" name="Google Shape;595;p28"/>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6" name="Google Shape;596;p28"/>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7" name="Google Shape;597;p28"/>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8" name="Google Shape;598;p28"/>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99" name="Google Shape;599;p28"/>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0" name="Google Shape;600;p28"/>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1" name="Google Shape;601;p28"/>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02" name="Google Shape;602;p28"/>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9348C"/>
              </a:solidFill>
            </a:endParaRPr>
          </a:p>
        </p:txBody>
      </p:sp>
      <p:sp>
        <p:nvSpPr>
          <p:cNvPr id="603" name="Google Shape;603;p28"/>
          <p:cNvSpPr txBox="1"/>
          <p:nvPr>
            <p:ph idx="4294967295" type="body"/>
          </p:nvPr>
        </p:nvSpPr>
        <p:spPr>
          <a:xfrm>
            <a:off x="6124650" y="671150"/>
            <a:ext cx="3609600" cy="1735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rgbClr val="000000"/>
                </a:solidFill>
                <a:latin typeface="Miriam Libre"/>
                <a:ea typeface="Miriam Libre"/>
                <a:cs typeface="Miriam Libre"/>
                <a:sym typeface="Miriam Libre"/>
              </a:rPr>
              <a:t>Results</a:t>
            </a:r>
            <a:endParaRPr>
              <a:solidFill>
                <a:srgbClr val="000000"/>
              </a:solidFill>
              <a:latin typeface="Miriam Libre"/>
              <a:ea typeface="Miriam Libre"/>
              <a:cs typeface="Miriam Libre"/>
              <a:sym typeface="Miriam Libre"/>
            </a:endParaRPr>
          </a:p>
          <a:p>
            <a:pPr indent="0" lvl="0" marL="0" rtl="0" algn="l">
              <a:spcBef>
                <a:spcPts val="600"/>
              </a:spcBef>
              <a:spcAft>
                <a:spcPts val="0"/>
              </a:spcAft>
              <a:buNone/>
            </a:pPr>
            <a:r>
              <a:t/>
            </a:r>
            <a:endParaRPr sz="1800"/>
          </a:p>
        </p:txBody>
      </p:sp>
      <p:grpSp>
        <p:nvGrpSpPr>
          <p:cNvPr id="604" name="Google Shape;604;p28"/>
          <p:cNvGrpSpPr/>
          <p:nvPr/>
        </p:nvGrpSpPr>
        <p:grpSpPr>
          <a:xfrm>
            <a:off x="6634299" y="2289125"/>
            <a:ext cx="1477511" cy="2844350"/>
            <a:chOff x="1106488" y="3538538"/>
            <a:chExt cx="1160562" cy="2468625"/>
          </a:xfrm>
        </p:grpSpPr>
        <p:sp>
          <p:nvSpPr>
            <p:cNvPr id="605" name="Google Shape;605;p28"/>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6" name="Google Shape;606;p28"/>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7" name="Google Shape;607;p28"/>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8" name="Google Shape;608;p28"/>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09" name="Google Shape;609;p28"/>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0" name="Google Shape;610;p28"/>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11" name="Google Shape;611;p28"/>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12" name="Google Shape;612;p28"/>
          <p:cNvSpPr txBox="1"/>
          <p:nvPr/>
        </p:nvSpPr>
        <p:spPr>
          <a:xfrm>
            <a:off x="874600" y="3804450"/>
            <a:ext cx="4308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rgbClr val="39348C"/>
              </a:solidFill>
            </a:endParaRPr>
          </a:p>
        </p:txBody>
      </p:sp>
      <p:sp>
        <p:nvSpPr>
          <p:cNvPr id="613" name="Google Shape;613;p28"/>
          <p:cNvSpPr txBox="1"/>
          <p:nvPr/>
        </p:nvSpPr>
        <p:spPr>
          <a:xfrm>
            <a:off x="4432000" y="-52350"/>
            <a:ext cx="4477200" cy="446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t/>
            </a:r>
            <a:endParaRPr sz="1700">
              <a:solidFill>
                <a:schemeClr val="dk1"/>
              </a:solidFill>
              <a:latin typeface="Barlow Light"/>
              <a:ea typeface="Barlow Light"/>
              <a:cs typeface="Barlow Light"/>
              <a:sym typeface="Barlow Light"/>
            </a:endParaRPr>
          </a:p>
        </p:txBody>
      </p:sp>
      <p:sp>
        <p:nvSpPr>
          <p:cNvPr id="614" name="Google Shape;614;p28"/>
          <p:cNvSpPr txBox="1"/>
          <p:nvPr/>
        </p:nvSpPr>
        <p:spPr>
          <a:xfrm>
            <a:off x="419250" y="1875630"/>
            <a:ext cx="5714100" cy="33555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Barlow Light"/>
              <a:buChar char="-"/>
            </a:pPr>
            <a:r>
              <a:rPr lang="en" sz="2200">
                <a:solidFill>
                  <a:schemeClr val="dk1"/>
                </a:solidFill>
                <a:latin typeface="Barlow Light"/>
                <a:ea typeface="Barlow Light"/>
                <a:cs typeface="Barlow Light"/>
                <a:sym typeface="Barlow Light"/>
              </a:rPr>
              <a:t>Users didn’t understand new symbols without guidance</a:t>
            </a:r>
            <a:endParaRPr sz="2200">
              <a:solidFill>
                <a:schemeClr val="dk1"/>
              </a:solidFill>
              <a:latin typeface="Barlow Light"/>
              <a:ea typeface="Barlow Light"/>
              <a:cs typeface="Barlow Light"/>
              <a:sym typeface="Barlow Light"/>
            </a:endParaRPr>
          </a:p>
          <a:p>
            <a:pPr indent="0" lvl="0" marL="914400" rtl="0" algn="l">
              <a:spcBef>
                <a:spcPts val="0"/>
              </a:spcBef>
              <a:spcAft>
                <a:spcPts val="0"/>
              </a:spcAft>
              <a:buNone/>
            </a:pPr>
            <a:r>
              <a:t/>
            </a:r>
            <a:endParaRPr sz="10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22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3000">
              <a:solidFill>
                <a:schemeClr val="dk1"/>
              </a:solidFill>
              <a:latin typeface="Barlow Light"/>
              <a:ea typeface="Barlow Light"/>
              <a:cs typeface="Barlow Light"/>
              <a:sym typeface="Barlow Light"/>
            </a:endParaRPr>
          </a:p>
          <a:p>
            <a:pPr indent="-368300" lvl="0" marL="457200" rtl="0" algn="l">
              <a:spcBef>
                <a:spcPts val="0"/>
              </a:spcBef>
              <a:spcAft>
                <a:spcPts val="0"/>
              </a:spcAft>
              <a:buClr>
                <a:schemeClr val="dk1"/>
              </a:buClr>
              <a:buSzPts val="2200"/>
              <a:buFont typeface="Barlow Light"/>
              <a:buChar char="-"/>
            </a:pPr>
            <a:r>
              <a:rPr lang="en" sz="2200">
                <a:solidFill>
                  <a:schemeClr val="dk1"/>
                </a:solidFill>
                <a:latin typeface="Barlow Light"/>
                <a:ea typeface="Barlow Light"/>
                <a:cs typeface="Barlow Light"/>
                <a:sym typeface="Barlow Light"/>
              </a:rPr>
              <a:t>Once users understood what alt text was, they really liked the idea of using it</a:t>
            </a:r>
            <a:endParaRPr sz="2200">
              <a:solidFill>
                <a:schemeClr val="dk1"/>
              </a:solidFill>
              <a:latin typeface="Barlow Light"/>
              <a:ea typeface="Barlow Light"/>
              <a:cs typeface="Barlow Light"/>
              <a:sym typeface="Barlow Light"/>
            </a:endParaRPr>
          </a:p>
          <a:p>
            <a:pPr indent="0" lvl="0" marL="457200" rtl="0" algn="l">
              <a:spcBef>
                <a:spcPts val="0"/>
              </a:spcBef>
              <a:spcAft>
                <a:spcPts val="0"/>
              </a:spcAft>
              <a:buClr>
                <a:schemeClr val="dk1"/>
              </a:buClr>
              <a:buSzPts val="1100"/>
              <a:buFont typeface="Arial"/>
              <a:buNone/>
            </a:pPr>
            <a:r>
              <a:t/>
            </a:r>
            <a:endParaRPr sz="1700">
              <a:solidFill>
                <a:schemeClr val="dk1"/>
              </a:solidFill>
              <a:latin typeface="Barlow Light"/>
              <a:ea typeface="Barlow Light"/>
              <a:cs typeface="Barlow Light"/>
              <a:sym typeface="Barlow Light"/>
            </a:endParaRPr>
          </a:p>
          <a:p>
            <a:pPr indent="0" lvl="0" marL="457200" rtl="0" algn="l">
              <a:spcBef>
                <a:spcPts val="0"/>
              </a:spcBef>
              <a:spcAft>
                <a:spcPts val="0"/>
              </a:spcAft>
              <a:buClr>
                <a:schemeClr val="dk1"/>
              </a:buClr>
              <a:buSzPts val="1100"/>
              <a:buFont typeface="Arial"/>
              <a:buNone/>
            </a:pPr>
            <a:r>
              <a:t/>
            </a:r>
            <a:endParaRPr sz="1700">
              <a:solidFill>
                <a:schemeClr val="dk1"/>
              </a:solidFill>
              <a:latin typeface="Barlow Light"/>
              <a:ea typeface="Barlow Light"/>
              <a:cs typeface="Barlow Light"/>
              <a:sym typeface="Barlow Light"/>
            </a:endParaRPr>
          </a:p>
          <a:p>
            <a:pPr indent="0" lvl="0" marL="457200" rtl="0" algn="l">
              <a:spcBef>
                <a:spcPts val="0"/>
              </a:spcBef>
              <a:spcAft>
                <a:spcPts val="0"/>
              </a:spcAft>
              <a:buClr>
                <a:schemeClr val="dk1"/>
              </a:buClr>
              <a:buSzPts val="1100"/>
              <a:buFont typeface="Arial"/>
              <a:buNone/>
            </a:pPr>
            <a:r>
              <a:t/>
            </a:r>
            <a:endParaRPr sz="2200">
              <a:solidFill>
                <a:schemeClr val="dk1"/>
              </a:solidFill>
              <a:latin typeface="Barlow Light"/>
              <a:ea typeface="Barlow Light"/>
              <a:cs typeface="Barlow Light"/>
              <a:sym typeface="Barlow Light"/>
            </a:endParaRPr>
          </a:p>
        </p:txBody>
      </p:sp>
      <p:pic>
        <p:nvPicPr>
          <p:cNvPr id="615" name="Google Shape;615;p28"/>
          <p:cNvPicPr preferRelativeResize="0"/>
          <p:nvPr/>
        </p:nvPicPr>
        <p:blipFill rotWithShape="1">
          <a:blip r:embed="rId3">
            <a:alphaModFix/>
          </a:blip>
          <a:srcRect b="0" l="72661" r="0" t="93646"/>
          <a:stretch/>
        </p:blipFill>
        <p:spPr>
          <a:xfrm>
            <a:off x="3606417" y="671162"/>
            <a:ext cx="1490234" cy="602683"/>
          </a:xfrm>
          <a:prstGeom prst="rect">
            <a:avLst/>
          </a:prstGeom>
          <a:noFill/>
          <a:ln>
            <a:noFill/>
          </a:ln>
        </p:spPr>
      </p:pic>
      <p:pic>
        <p:nvPicPr>
          <p:cNvPr id="616" name="Google Shape;616;p28"/>
          <p:cNvPicPr preferRelativeResize="0"/>
          <p:nvPr/>
        </p:nvPicPr>
        <p:blipFill>
          <a:blip r:embed="rId4">
            <a:alphaModFix/>
          </a:blip>
          <a:stretch>
            <a:fillRect/>
          </a:stretch>
        </p:blipFill>
        <p:spPr>
          <a:xfrm>
            <a:off x="1548900" y="426700"/>
            <a:ext cx="1130357" cy="1091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grpSp>
        <p:nvGrpSpPr>
          <p:cNvPr id="621" name="Google Shape;621;p29"/>
          <p:cNvGrpSpPr/>
          <p:nvPr/>
        </p:nvGrpSpPr>
        <p:grpSpPr>
          <a:xfrm>
            <a:off x="6242220" y="2692244"/>
            <a:ext cx="936061" cy="2451262"/>
            <a:chOff x="7556500" y="3806825"/>
            <a:chExt cx="838313" cy="2195488"/>
          </a:xfrm>
        </p:grpSpPr>
        <p:sp>
          <p:nvSpPr>
            <p:cNvPr id="622" name="Google Shape;622;p29"/>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3" name="Google Shape;623;p29"/>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4" name="Google Shape;624;p29"/>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5" name="Google Shape;625;p29"/>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6" name="Google Shape;626;p29"/>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7" name="Google Shape;627;p29"/>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8" name="Google Shape;628;p29"/>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29" name="Google Shape;629;p29"/>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9"/>
          <p:cNvSpPr txBox="1"/>
          <p:nvPr/>
        </p:nvSpPr>
        <p:spPr>
          <a:xfrm>
            <a:off x="3055975" y="348825"/>
            <a:ext cx="5766000" cy="14469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484098"/>
              </a:buClr>
              <a:buSzPts val="2400"/>
              <a:buFont typeface="Barlow Light"/>
              <a:buAutoNum type="arabicPeriod"/>
            </a:pPr>
            <a:r>
              <a:rPr lang="en" sz="2400">
                <a:solidFill>
                  <a:srgbClr val="484098"/>
                </a:solidFill>
                <a:latin typeface="Barlow Light"/>
                <a:ea typeface="Barlow Light"/>
                <a:cs typeface="Barlow Light"/>
                <a:sym typeface="Barlow Light"/>
              </a:rPr>
              <a:t>Merge all of the alt text prompts into a single, scrollable screen.</a:t>
            </a:r>
            <a:endParaRPr sz="2400">
              <a:solidFill>
                <a:srgbClr val="484098"/>
              </a:solidFill>
              <a:latin typeface="Barlow Light"/>
              <a:ea typeface="Barlow Light"/>
              <a:cs typeface="Barlow Light"/>
              <a:sym typeface="Barlow Light"/>
            </a:endParaRPr>
          </a:p>
          <a:p>
            <a:pPr indent="0" lvl="0" marL="457200" rtl="0" algn="l">
              <a:spcBef>
                <a:spcPts val="0"/>
              </a:spcBef>
              <a:spcAft>
                <a:spcPts val="0"/>
              </a:spcAft>
              <a:buClr>
                <a:schemeClr val="dk1"/>
              </a:buClr>
              <a:buSzPts val="1100"/>
              <a:buFont typeface="Arial"/>
              <a:buNone/>
            </a:pPr>
            <a:r>
              <a:t/>
            </a:r>
            <a:endParaRPr sz="1700">
              <a:solidFill>
                <a:schemeClr val="dk1"/>
              </a:solidFill>
              <a:latin typeface="Barlow Light"/>
              <a:ea typeface="Barlow Light"/>
              <a:cs typeface="Barlow Light"/>
              <a:sym typeface="Barlow Light"/>
            </a:endParaRPr>
          </a:p>
          <a:p>
            <a:pPr indent="0" lvl="0" marL="457200" rtl="0" algn="l">
              <a:spcBef>
                <a:spcPts val="0"/>
              </a:spcBef>
              <a:spcAft>
                <a:spcPts val="0"/>
              </a:spcAft>
              <a:buClr>
                <a:schemeClr val="dk1"/>
              </a:buClr>
              <a:buSzPts val="1100"/>
              <a:buFont typeface="Arial"/>
              <a:buNone/>
            </a:pPr>
            <a:r>
              <a:t/>
            </a:r>
            <a:endParaRPr sz="1700">
              <a:solidFill>
                <a:schemeClr val="dk1"/>
              </a:solidFill>
              <a:latin typeface="Barlow Light"/>
              <a:ea typeface="Barlow Light"/>
              <a:cs typeface="Barlow Light"/>
              <a:sym typeface="Barlow Light"/>
            </a:endParaRPr>
          </a:p>
        </p:txBody>
      </p:sp>
      <p:grpSp>
        <p:nvGrpSpPr>
          <p:cNvPr id="631" name="Google Shape;631;p29"/>
          <p:cNvGrpSpPr/>
          <p:nvPr/>
        </p:nvGrpSpPr>
        <p:grpSpPr>
          <a:xfrm rot="10800000">
            <a:off x="540709" y="2415950"/>
            <a:ext cx="1748226" cy="2722591"/>
            <a:chOff x="6545263" y="855663"/>
            <a:chExt cx="1469962" cy="2270150"/>
          </a:xfrm>
        </p:grpSpPr>
        <p:sp>
          <p:nvSpPr>
            <p:cNvPr id="632" name="Google Shape;632;p29"/>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3" name="Google Shape;633;p29"/>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4" name="Google Shape;634;p29"/>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5" name="Google Shape;635;p29"/>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6" name="Google Shape;636;p29"/>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7" name="Google Shape;637;p29"/>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8" name="Google Shape;638;p29"/>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9" name="Google Shape;639;p29"/>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0" name="Google Shape;640;p29"/>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41" name="Google Shape;641;p29"/>
          <p:cNvSpPr txBox="1"/>
          <p:nvPr>
            <p:ph idx="4294967295" type="body"/>
          </p:nvPr>
        </p:nvSpPr>
        <p:spPr>
          <a:xfrm>
            <a:off x="390876" y="984725"/>
            <a:ext cx="2917200" cy="1610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a:latin typeface="Miriam Libre"/>
                <a:ea typeface="Miriam Libre"/>
                <a:cs typeface="Miriam Libre"/>
                <a:sym typeface="Miriam Libre"/>
              </a:rPr>
              <a:t>Suggested UI Changes</a:t>
            </a:r>
            <a:endParaRPr>
              <a:latin typeface="Miriam Libre"/>
              <a:ea typeface="Miriam Libre"/>
              <a:cs typeface="Miriam Libre"/>
              <a:sym typeface="Miriam Libre"/>
            </a:endParaRPr>
          </a:p>
          <a:p>
            <a:pPr indent="0" lvl="0" marL="0" rtl="0" algn="l">
              <a:spcBef>
                <a:spcPts val="600"/>
              </a:spcBef>
              <a:spcAft>
                <a:spcPts val="0"/>
              </a:spcAft>
              <a:buClr>
                <a:schemeClr val="dk1"/>
              </a:buClr>
              <a:buSzPts val="1100"/>
              <a:buFont typeface="Arial"/>
              <a:buNone/>
            </a:pPr>
            <a:r>
              <a:t/>
            </a:r>
            <a:endParaRPr sz="1800"/>
          </a:p>
          <a:p>
            <a:pPr indent="0" lvl="0" marL="0" rtl="0" algn="l">
              <a:spcBef>
                <a:spcPts val="600"/>
              </a:spcBef>
              <a:spcAft>
                <a:spcPts val="0"/>
              </a:spcAft>
              <a:buNone/>
            </a:pPr>
            <a:r>
              <a:t/>
            </a:r>
            <a:endParaRPr>
              <a:solidFill>
                <a:srgbClr val="000000"/>
              </a:solidFill>
              <a:latin typeface="Miriam Libre"/>
              <a:ea typeface="Miriam Libre"/>
              <a:cs typeface="Miriam Libre"/>
              <a:sym typeface="Miriam Libre"/>
            </a:endParaRPr>
          </a:p>
        </p:txBody>
      </p:sp>
      <p:pic>
        <p:nvPicPr>
          <p:cNvPr id="642" name="Google Shape;642;p29"/>
          <p:cNvPicPr preferRelativeResize="0"/>
          <p:nvPr/>
        </p:nvPicPr>
        <p:blipFill>
          <a:blip r:embed="rId3">
            <a:alphaModFix amt="65000"/>
          </a:blip>
          <a:stretch>
            <a:fillRect/>
          </a:stretch>
        </p:blipFill>
        <p:spPr>
          <a:xfrm>
            <a:off x="6422278" y="1378650"/>
            <a:ext cx="867401" cy="1542042"/>
          </a:xfrm>
          <a:prstGeom prst="rect">
            <a:avLst/>
          </a:prstGeom>
          <a:noFill/>
          <a:ln>
            <a:noFill/>
          </a:ln>
        </p:spPr>
      </p:pic>
      <p:pic>
        <p:nvPicPr>
          <p:cNvPr id="643" name="Google Shape;643;p29"/>
          <p:cNvPicPr preferRelativeResize="0"/>
          <p:nvPr/>
        </p:nvPicPr>
        <p:blipFill>
          <a:blip r:embed="rId4">
            <a:alphaModFix amt="65000"/>
          </a:blip>
          <a:stretch>
            <a:fillRect/>
          </a:stretch>
        </p:blipFill>
        <p:spPr>
          <a:xfrm>
            <a:off x="3533578" y="1378650"/>
            <a:ext cx="867401" cy="1542052"/>
          </a:xfrm>
          <a:prstGeom prst="rect">
            <a:avLst/>
          </a:prstGeom>
          <a:noFill/>
          <a:ln>
            <a:noFill/>
          </a:ln>
        </p:spPr>
      </p:pic>
      <p:pic>
        <p:nvPicPr>
          <p:cNvPr id="644" name="Google Shape;644;p29"/>
          <p:cNvPicPr preferRelativeResize="0"/>
          <p:nvPr/>
        </p:nvPicPr>
        <p:blipFill>
          <a:blip r:embed="rId5">
            <a:alphaModFix amt="65000"/>
          </a:blip>
          <a:stretch>
            <a:fillRect/>
          </a:stretch>
        </p:blipFill>
        <p:spPr>
          <a:xfrm>
            <a:off x="5001377" y="1378650"/>
            <a:ext cx="867401" cy="1542047"/>
          </a:xfrm>
          <a:prstGeom prst="rect">
            <a:avLst/>
          </a:prstGeom>
          <a:noFill/>
          <a:ln>
            <a:noFill/>
          </a:ln>
        </p:spPr>
      </p:pic>
      <p:pic>
        <p:nvPicPr>
          <p:cNvPr id="645" name="Google Shape;645;p29"/>
          <p:cNvPicPr preferRelativeResize="0"/>
          <p:nvPr/>
        </p:nvPicPr>
        <p:blipFill>
          <a:blip r:embed="rId6">
            <a:alphaModFix amt="65000"/>
          </a:blip>
          <a:stretch>
            <a:fillRect/>
          </a:stretch>
        </p:blipFill>
        <p:spPr>
          <a:xfrm>
            <a:off x="7767923" y="1378650"/>
            <a:ext cx="867401" cy="1542057"/>
          </a:xfrm>
          <a:prstGeom prst="rect">
            <a:avLst/>
          </a:prstGeom>
          <a:noFill/>
          <a:ln>
            <a:noFill/>
          </a:ln>
        </p:spPr>
      </p:pic>
      <p:pic>
        <p:nvPicPr>
          <p:cNvPr id="646" name="Google Shape;646;p29"/>
          <p:cNvPicPr preferRelativeResize="0"/>
          <p:nvPr/>
        </p:nvPicPr>
        <p:blipFill rotWithShape="1">
          <a:blip r:embed="rId7">
            <a:alphaModFix/>
          </a:blip>
          <a:srcRect b="6905" l="27447" r="24501" t="5566"/>
          <a:stretch/>
        </p:blipFill>
        <p:spPr>
          <a:xfrm>
            <a:off x="5700175" y="3223645"/>
            <a:ext cx="867400" cy="1749356"/>
          </a:xfrm>
          <a:prstGeom prst="rect">
            <a:avLst/>
          </a:prstGeom>
          <a:noFill/>
          <a:ln>
            <a:noFill/>
          </a:ln>
        </p:spPr>
      </p:pic>
      <p:pic>
        <p:nvPicPr>
          <p:cNvPr id="647" name="Google Shape;647;p29"/>
          <p:cNvPicPr preferRelativeResize="0"/>
          <p:nvPr/>
        </p:nvPicPr>
        <p:blipFill>
          <a:blip r:embed="rId8">
            <a:alphaModFix/>
          </a:blip>
          <a:stretch>
            <a:fillRect/>
          </a:stretch>
        </p:blipFill>
        <p:spPr>
          <a:xfrm>
            <a:off x="5792577" y="4083050"/>
            <a:ext cx="802725" cy="802725"/>
          </a:xfrm>
          <a:prstGeom prst="rect">
            <a:avLst/>
          </a:prstGeom>
          <a:noFill/>
          <a:ln>
            <a:noFill/>
          </a:ln>
        </p:spPr>
      </p:pic>
      <p:cxnSp>
        <p:nvCxnSpPr>
          <p:cNvPr id="648" name="Google Shape;648;p29"/>
          <p:cNvCxnSpPr/>
          <p:nvPr/>
        </p:nvCxnSpPr>
        <p:spPr>
          <a:xfrm>
            <a:off x="6483675" y="3499175"/>
            <a:ext cx="0" cy="999300"/>
          </a:xfrm>
          <a:prstGeom prst="straightConnector1">
            <a:avLst/>
          </a:prstGeom>
          <a:noFill/>
          <a:ln cap="flat" cmpd="sng" w="38100">
            <a:solidFill>
              <a:srgbClr val="A5B0FE"/>
            </a:solidFill>
            <a:prstDash val="solid"/>
            <a:round/>
            <a:headEnd len="med" w="med" type="none"/>
            <a:tailEnd len="med" w="med" type="none"/>
          </a:ln>
        </p:spPr>
      </p:cxnSp>
      <p:sp>
        <p:nvSpPr>
          <p:cNvPr id="649" name="Google Shape;649;p29"/>
          <p:cNvSpPr/>
          <p:nvPr/>
        </p:nvSpPr>
        <p:spPr>
          <a:xfrm>
            <a:off x="5804275" y="3436025"/>
            <a:ext cx="618000" cy="239400"/>
          </a:xfrm>
          <a:prstGeom prst="roundRect">
            <a:avLst>
              <a:gd fmla="val 16667" name="adj"/>
            </a:avLst>
          </a:prstGeom>
          <a:noFill/>
          <a:ln cap="flat" cmpd="sng" w="28575">
            <a:solidFill>
              <a:srgbClr val="D4D8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9"/>
          <p:cNvSpPr/>
          <p:nvPr/>
        </p:nvSpPr>
        <p:spPr>
          <a:xfrm>
            <a:off x="5828875" y="3731300"/>
            <a:ext cx="568800" cy="11400"/>
          </a:xfrm>
          <a:prstGeom prst="roundRect">
            <a:avLst>
              <a:gd fmla="val 16667" name="adj"/>
            </a:avLst>
          </a:prstGeom>
          <a:noFill/>
          <a:ln cap="flat" cmpd="sng" w="28575">
            <a:solidFill>
              <a:srgbClr val="D4D8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9"/>
          <p:cNvSpPr/>
          <p:nvPr/>
        </p:nvSpPr>
        <p:spPr>
          <a:xfrm>
            <a:off x="5828875" y="3798575"/>
            <a:ext cx="568800" cy="11400"/>
          </a:xfrm>
          <a:prstGeom prst="roundRect">
            <a:avLst>
              <a:gd fmla="val 16667" name="adj"/>
            </a:avLst>
          </a:prstGeom>
          <a:noFill/>
          <a:ln cap="flat" cmpd="sng" w="28575">
            <a:solidFill>
              <a:srgbClr val="D4D8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9"/>
          <p:cNvSpPr/>
          <p:nvPr/>
        </p:nvSpPr>
        <p:spPr>
          <a:xfrm>
            <a:off x="5828875" y="3865850"/>
            <a:ext cx="568800" cy="11400"/>
          </a:xfrm>
          <a:prstGeom prst="roundRect">
            <a:avLst>
              <a:gd fmla="val 16667" name="adj"/>
            </a:avLst>
          </a:prstGeom>
          <a:noFill/>
          <a:ln cap="flat" cmpd="sng" w="28575">
            <a:solidFill>
              <a:srgbClr val="D4D8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9"/>
          <p:cNvSpPr/>
          <p:nvPr/>
        </p:nvSpPr>
        <p:spPr>
          <a:xfrm>
            <a:off x="5804275" y="3948575"/>
            <a:ext cx="269400" cy="172500"/>
          </a:xfrm>
          <a:prstGeom prst="roundRect">
            <a:avLst>
              <a:gd fmla="val 16667" name="adj"/>
            </a:avLst>
          </a:prstGeom>
          <a:noFill/>
          <a:ln cap="flat" cmpd="sng" w="28575">
            <a:solidFill>
              <a:srgbClr val="D4D8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4" name="Google Shape;654;p29"/>
          <p:cNvCxnSpPr>
            <a:stCxn id="643" idx="2"/>
            <a:endCxn id="646" idx="0"/>
          </p:cNvCxnSpPr>
          <p:nvPr/>
        </p:nvCxnSpPr>
        <p:spPr>
          <a:xfrm>
            <a:off x="3967278" y="2920702"/>
            <a:ext cx="2166600" cy="303000"/>
          </a:xfrm>
          <a:prstGeom prst="straightConnector1">
            <a:avLst/>
          </a:prstGeom>
          <a:noFill/>
          <a:ln cap="flat" cmpd="sng" w="19050">
            <a:solidFill>
              <a:schemeClr val="accent1"/>
            </a:solidFill>
            <a:prstDash val="solid"/>
            <a:round/>
            <a:headEnd len="med" w="med" type="none"/>
            <a:tailEnd len="med" w="med" type="triangle"/>
          </a:ln>
        </p:spPr>
      </p:cxnSp>
      <p:cxnSp>
        <p:nvCxnSpPr>
          <p:cNvPr id="655" name="Google Shape;655;p29"/>
          <p:cNvCxnSpPr>
            <a:stCxn id="644" idx="2"/>
            <a:endCxn id="646" idx="0"/>
          </p:cNvCxnSpPr>
          <p:nvPr/>
        </p:nvCxnSpPr>
        <p:spPr>
          <a:xfrm>
            <a:off x="5435078" y="2920697"/>
            <a:ext cx="698700" cy="303000"/>
          </a:xfrm>
          <a:prstGeom prst="straightConnector1">
            <a:avLst/>
          </a:prstGeom>
          <a:noFill/>
          <a:ln cap="flat" cmpd="sng" w="19050">
            <a:solidFill>
              <a:schemeClr val="accent1"/>
            </a:solidFill>
            <a:prstDash val="solid"/>
            <a:round/>
            <a:headEnd len="med" w="med" type="none"/>
            <a:tailEnd len="med" w="med" type="triangle"/>
          </a:ln>
        </p:spPr>
      </p:cxnSp>
      <p:cxnSp>
        <p:nvCxnSpPr>
          <p:cNvPr id="656" name="Google Shape;656;p29"/>
          <p:cNvCxnSpPr>
            <a:stCxn id="642" idx="2"/>
            <a:endCxn id="646" idx="0"/>
          </p:cNvCxnSpPr>
          <p:nvPr/>
        </p:nvCxnSpPr>
        <p:spPr>
          <a:xfrm flipH="1">
            <a:off x="6133879" y="2920692"/>
            <a:ext cx="722100" cy="303000"/>
          </a:xfrm>
          <a:prstGeom prst="straightConnector1">
            <a:avLst/>
          </a:prstGeom>
          <a:noFill/>
          <a:ln cap="flat" cmpd="sng" w="19050">
            <a:solidFill>
              <a:schemeClr val="accent1"/>
            </a:solidFill>
            <a:prstDash val="solid"/>
            <a:round/>
            <a:headEnd len="med" w="med" type="none"/>
            <a:tailEnd len="med" w="med" type="triangle"/>
          </a:ln>
        </p:spPr>
      </p:cxnSp>
      <p:cxnSp>
        <p:nvCxnSpPr>
          <p:cNvPr id="657" name="Google Shape;657;p29"/>
          <p:cNvCxnSpPr>
            <a:stCxn id="645" idx="2"/>
            <a:endCxn id="646" idx="0"/>
          </p:cNvCxnSpPr>
          <p:nvPr/>
        </p:nvCxnSpPr>
        <p:spPr>
          <a:xfrm flipH="1">
            <a:off x="6134023" y="2920707"/>
            <a:ext cx="2067600" cy="303000"/>
          </a:xfrm>
          <a:prstGeom prst="straightConnector1">
            <a:avLst/>
          </a:prstGeom>
          <a:noFill/>
          <a:ln cap="flat" cmpd="sng" w="19050">
            <a:solidFill>
              <a:schemeClr val="accent1"/>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1000"/>
                                        <p:tgtEl>
                                          <p:spTgt spid="621"/>
                                        </p:tgtEl>
                                      </p:cBhvr>
                                    </p:animEffect>
                                  </p:childTnLst>
                                </p:cTn>
                              </p:par>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par>
                                <p:cTn fill="hold" nodeType="with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1000"/>
                                        <p:tgtEl>
                                          <p:spTgt spid="642"/>
                                        </p:tgtEl>
                                      </p:cBhvr>
                                    </p:animEffect>
                                  </p:childTnLst>
                                </p:cTn>
                              </p:par>
                              <p:par>
                                <p:cTn fill="hold" nodeType="with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1000"/>
                                        <p:tgtEl>
                                          <p:spTgt spid="643"/>
                                        </p:tgtEl>
                                      </p:cBhvr>
                                    </p:animEffect>
                                  </p:childTnLst>
                                </p:cTn>
                              </p:par>
                              <p:par>
                                <p:cTn fill="hold" nodeType="with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1000"/>
                                        <p:tgtEl>
                                          <p:spTgt spid="644"/>
                                        </p:tgtEl>
                                      </p:cBhvr>
                                    </p:animEffect>
                                  </p:childTnLst>
                                </p:cTn>
                              </p:par>
                              <p:par>
                                <p:cTn fill="hold" nodeType="with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par>
                                <p:cTn fill="hold" nodeType="with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par>
                                <p:cTn fill="hold" nodeType="with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1000"/>
                                        <p:tgtEl>
                                          <p:spTgt spid="649"/>
                                        </p:tgtEl>
                                      </p:cBhvr>
                                    </p:animEffect>
                                  </p:childTnLst>
                                </p:cTn>
                              </p:par>
                              <p:par>
                                <p:cTn fill="hold" nodeType="with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1000"/>
                                        <p:tgtEl>
                                          <p:spTgt spid="650"/>
                                        </p:tgtEl>
                                      </p:cBhvr>
                                    </p:animEffect>
                                  </p:childTnLst>
                                </p:cTn>
                              </p:par>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1000"/>
                                        <p:tgtEl>
                                          <p:spTgt spid="651"/>
                                        </p:tgtEl>
                                      </p:cBhvr>
                                    </p:animEffect>
                                  </p:childTnLst>
                                </p:cTn>
                              </p:par>
                              <p:par>
                                <p:cTn fill="hold" nodeType="with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1000"/>
                                        <p:tgtEl>
                                          <p:spTgt spid="652"/>
                                        </p:tgtEl>
                                      </p:cBhvr>
                                    </p:animEffect>
                                  </p:childTnLst>
                                </p:cTn>
                              </p:par>
                              <p:par>
                                <p:cTn fill="hold" nodeType="with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1000"/>
                                        <p:tgtEl>
                                          <p:spTgt spid="653"/>
                                        </p:tgtEl>
                                      </p:cBhvr>
                                    </p:animEffect>
                                  </p:childTnLst>
                                </p:cTn>
                              </p:par>
                              <p:par>
                                <p:cTn fill="hold" nodeType="with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1000"/>
                                        <p:tgtEl>
                                          <p:spTgt spid="654"/>
                                        </p:tgtEl>
                                      </p:cBhvr>
                                    </p:animEffect>
                                  </p:childTnLst>
                                </p:cTn>
                              </p:par>
                              <p:par>
                                <p:cTn fill="hold" nodeType="with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1000"/>
                                        <p:tgtEl>
                                          <p:spTgt spid="656"/>
                                        </p:tgtEl>
                                      </p:cBhvr>
                                    </p:animEffect>
                                  </p:childTnLst>
                                </p:cTn>
                              </p:par>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1000"/>
                                        <p:tgtEl>
                                          <p:spTgt spid="6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grpSp>
        <p:nvGrpSpPr>
          <p:cNvPr id="662" name="Google Shape;662;p30"/>
          <p:cNvGrpSpPr/>
          <p:nvPr/>
        </p:nvGrpSpPr>
        <p:grpSpPr>
          <a:xfrm>
            <a:off x="6242220" y="2692244"/>
            <a:ext cx="936061" cy="2451262"/>
            <a:chOff x="7556500" y="3806825"/>
            <a:chExt cx="838313" cy="2195488"/>
          </a:xfrm>
        </p:grpSpPr>
        <p:sp>
          <p:nvSpPr>
            <p:cNvPr id="663" name="Google Shape;663;p30"/>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4" name="Google Shape;664;p30"/>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5" name="Google Shape;665;p30"/>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6" name="Google Shape;666;p30"/>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7" name="Google Shape;667;p30"/>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8" name="Google Shape;668;p30"/>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9" name="Google Shape;669;p30"/>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70" name="Google Shape;670;p30"/>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0"/>
          <p:cNvSpPr txBox="1"/>
          <p:nvPr/>
        </p:nvSpPr>
        <p:spPr>
          <a:xfrm>
            <a:off x="3055975" y="348825"/>
            <a:ext cx="5603700" cy="9234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484098"/>
              </a:buClr>
              <a:buSzPts val="2400"/>
              <a:buFont typeface="Barlow Light"/>
              <a:buAutoNum type="arabicPeriod" startAt="2"/>
            </a:pPr>
            <a:r>
              <a:rPr lang="en" sz="2400">
                <a:solidFill>
                  <a:srgbClr val="484098"/>
                </a:solidFill>
                <a:latin typeface="Barlow Light"/>
                <a:ea typeface="Barlow Light"/>
                <a:cs typeface="Barlow Light"/>
                <a:sym typeface="Barlow Light"/>
              </a:rPr>
              <a:t>Make the language introducing alt text more explicit; emphasize access</a:t>
            </a:r>
            <a:endParaRPr sz="1700">
              <a:solidFill>
                <a:srgbClr val="484098"/>
              </a:solidFill>
              <a:latin typeface="Barlow Light"/>
              <a:ea typeface="Barlow Light"/>
              <a:cs typeface="Barlow Light"/>
              <a:sym typeface="Barlow Light"/>
            </a:endParaRPr>
          </a:p>
        </p:txBody>
      </p:sp>
      <p:grpSp>
        <p:nvGrpSpPr>
          <p:cNvPr id="672" name="Google Shape;672;p30"/>
          <p:cNvGrpSpPr/>
          <p:nvPr/>
        </p:nvGrpSpPr>
        <p:grpSpPr>
          <a:xfrm rot="10800000">
            <a:off x="540709" y="2415950"/>
            <a:ext cx="1748226" cy="2722591"/>
            <a:chOff x="6545263" y="855663"/>
            <a:chExt cx="1469962" cy="2270150"/>
          </a:xfrm>
        </p:grpSpPr>
        <p:sp>
          <p:nvSpPr>
            <p:cNvPr id="673" name="Google Shape;673;p30"/>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4" name="Google Shape;674;p30"/>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5" name="Google Shape;675;p30"/>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6" name="Google Shape;676;p30"/>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7" name="Google Shape;677;p30"/>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8" name="Google Shape;678;p30"/>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9" name="Google Shape;679;p30"/>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0" name="Google Shape;680;p30"/>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1" name="Google Shape;681;p30"/>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82" name="Google Shape;682;p30"/>
          <p:cNvSpPr txBox="1"/>
          <p:nvPr>
            <p:ph idx="4294967295" type="body"/>
          </p:nvPr>
        </p:nvSpPr>
        <p:spPr>
          <a:xfrm>
            <a:off x="390876" y="984725"/>
            <a:ext cx="2917200" cy="1610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latin typeface="Miriam Libre"/>
                <a:ea typeface="Miriam Libre"/>
                <a:cs typeface="Miriam Libre"/>
                <a:sym typeface="Miriam Libre"/>
              </a:rPr>
              <a:t>Suggested UI Changes</a:t>
            </a:r>
            <a:endParaRPr>
              <a:latin typeface="Miriam Libre"/>
              <a:ea typeface="Miriam Libre"/>
              <a:cs typeface="Miriam Libre"/>
              <a:sym typeface="Miriam Libre"/>
            </a:endParaRPr>
          </a:p>
          <a:p>
            <a:pPr indent="0" lvl="0" marL="0" rtl="0" algn="l">
              <a:spcBef>
                <a:spcPts val="600"/>
              </a:spcBef>
              <a:spcAft>
                <a:spcPts val="0"/>
              </a:spcAft>
              <a:buNone/>
            </a:pPr>
            <a:r>
              <a:t/>
            </a:r>
            <a:endParaRPr sz="1800"/>
          </a:p>
          <a:p>
            <a:pPr indent="0" lvl="0" marL="0" rtl="0" algn="l">
              <a:spcBef>
                <a:spcPts val="600"/>
              </a:spcBef>
              <a:spcAft>
                <a:spcPts val="0"/>
              </a:spcAft>
              <a:buNone/>
            </a:pPr>
            <a:r>
              <a:t/>
            </a:r>
            <a:endParaRPr>
              <a:solidFill>
                <a:srgbClr val="000000"/>
              </a:solidFill>
              <a:latin typeface="Miriam Libre"/>
              <a:ea typeface="Miriam Libre"/>
              <a:cs typeface="Miriam Libre"/>
              <a:sym typeface="Miriam Libre"/>
            </a:endParaRPr>
          </a:p>
        </p:txBody>
      </p:sp>
      <p:pic>
        <p:nvPicPr>
          <p:cNvPr id="683" name="Google Shape;683;p30"/>
          <p:cNvPicPr preferRelativeResize="0"/>
          <p:nvPr/>
        </p:nvPicPr>
        <p:blipFill rotWithShape="1">
          <a:blip r:embed="rId3">
            <a:alphaModFix/>
          </a:blip>
          <a:srcRect b="31648" l="2267" r="0" t="12265"/>
          <a:stretch/>
        </p:blipFill>
        <p:spPr>
          <a:xfrm>
            <a:off x="4626825" y="1869675"/>
            <a:ext cx="2585074" cy="2652600"/>
          </a:xfrm>
          <a:prstGeom prst="rect">
            <a:avLst/>
          </a:prstGeom>
          <a:noFill/>
          <a:ln>
            <a:noFill/>
          </a:ln>
        </p:spPr>
      </p:pic>
      <p:cxnSp>
        <p:nvCxnSpPr>
          <p:cNvPr id="684" name="Google Shape;684;p30"/>
          <p:cNvCxnSpPr/>
          <p:nvPr/>
        </p:nvCxnSpPr>
        <p:spPr>
          <a:xfrm>
            <a:off x="4965249" y="3487349"/>
            <a:ext cx="1693500" cy="0"/>
          </a:xfrm>
          <a:prstGeom prst="straightConnector1">
            <a:avLst/>
          </a:prstGeom>
          <a:noFill/>
          <a:ln cap="flat" cmpd="sng" w="28575">
            <a:solidFill>
              <a:schemeClr val="accent2"/>
            </a:solidFill>
            <a:prstDash val="solid"/>
            <a:round/>
            <a:headEnd len="med" w="med" type="none"/>
            <a:tailEnd len="med" w="med" type="none"/>
          </a:ln>
        </p:spPr>
      </p:cxnSp>
      <p:sp>
        <p:nvSpPr>
          <p:cNvPr id="685" name="Google Shape;685;p30"/>
          <p:cNvSpPr/>
          <p:nvPr/>
        </p:nvSpPr>
        <p:spPr>
          <a:xfrm>
            <a:off x="7398313" y="2365125"/>
            <a:ext cx="1549500" cy="923400"/>
          </a:xfrm>
          <a:prstGeom prst="wedgeEllipseCallout">
            <a:avLst>
              <a:gd fmla="val -83354" name="adj1"/>
              <a:gd fmla="val 59094" name="adj2"/>
            </a:avLst>
          </a:prstGeom>
          <a:solidFill>
            <a:srgbClr val="A5B0FE"/>
          </a:solidFill>
          <a:ln cap="flat" cmpd="sng" w="9525">
            <a:solidFill>
              <a:srgbClr val="A5B0F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Barlow"/>
                <a:ea typeface="Barlow"/>
                <a:cs typeface="Barlow"/>
                <a:sym typeface="Barlow"/>
              </a:rPr>
              <a:t>“blind”</a:t>
            </a:r>
            <a:endParaRPr sz="2000">
              <a:solidFill>
                <a:schemeClr val="lt1"/>
              </a:solidFill>
              <a:latin typeface="Barlow"/>
              <a:ea typeface="Barlow"/>
              <a:cs typeface="Barlow"/>
              <a:sym typeface="Barlow"/>
            </a:endParaRPr>
          </a:p>
        </p:txBody>
      </p:sp>
      <p:sp>
        <p:nvSpPr>
          <p:cNvPr id="686" name="Google Shape;686;p30"/>
          <p:cNvSpPr/>
          <p:nvPr/>
        </p:nvSpPr>
        <p:spPr>
          <a:xfrm>
            <a:off x="2767838" y="1624150"/>
            <a:ext cx="2040900" cy="923400"/>
          </a:xfrm>
          <a:prstGeom prst="wedgeEllipseCallout">
            <a:avLst>
              <a:gd fmla="val 51076" name="adj1"/>
              <a:gd fmla="val 87094" name="adj2"/>
            </a:avLst>
          </a:prstGeom>
          <a:solidFill>
            <a:srgbClr val="A5B0FE"/>
          </a:solidFill>
          <a:ln cap="flat" cmpd="sng" w="9525">
            <a:solidFill>
              <a:srgbClr val="A5B0F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Barlow"/>
                <a:ea typeface="Barlow"/>
                <a:cs typeface="Barlow"/>
                <a:sym typeface="Barlow"/>
              </a:rPr>
              <a:t>“</a:t>
            </a:r>
            <a:r>
              <a:rPr lang="en" sz="2000">
                <a:solidFill>
                  <a:schemeClr val="lt1"/>
                </a:solidFill>
                <a:latin typeface="Barlow"/>
                <a:ea typeface="Barlow"/>
                <a:cs typeface="Barlow"/>
                <a:sym typeface="Barlow"/>
              </a:rPr>
              <a:t>v</a:t>
            </a:r>
            <a:r>
              <a:rPr lang="en" sz="2000">
                <a:solidFill>
                  <a:schemeClr val="lt1"/>
                </a:solidFill>
                <a:latin typeface="Barlow"/>
                <a:ea typeface="Barlow"/>
                <a:cs typeface="Barlow"/>
                <a:sym typeface="Barlow"/>
              </a:rPr>
              <a:t>isually</a:t>
            </a:r>
            <a:endParaRPr sz="2000">
              <a:solidFill>
                <a:schemeClr val="lt1"/>
              </a:solidFill>
              <a:latin typeface="Barlow"/>
              <a:ea typeface="Barlow"/>
              <a:cs typeface="Barlow"/>
              <a:sym typeface="Barlow"/>
            </a:endParaRPr>
          </a:p>
          <a:p>
            <a:pPr indent="0" lvl="0" marL="0" rtl="0" algn="ctr">
              <a:spcBef>
                <a:spcPts val="0"/>
              </a:spcBef>
              <a:spcAft>
                <a:spcPts val="0"/>
              </a:spcAft>
              <a:buNone/>
            </a:pPr>
            <a:r>
              <a:rPr lang="en" sz="2000">
                <a:solidFill>
                  <a:schemeClr val="lt1"/>
                </a:solidFill>
                <a:latin typeface="Barlow"/>
                <a:ea typeface="Barlow"/>
                <a:cs typeface="Barlow"/>
                <a:sym typeface="Barlow"/>
              </a:rPr>
              <a:t>impaired”</a:t>
            </a:r>
            <a:endParaRPr sz="2000">
              <a:solidFill>
                <a:schemeClr val="lt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1000"/>
                                        <p:tgtEl>
                                          <p:spTgt spid="662"/>
                                        </p:tgtEl>
                                      </p:cBhvr>
                                    </p:animEffect>
                                  </p:childTnLst>
                                </p:cTn>
                              </p:par>
                              <p:par>
                                <p:cTn fill="hold" nodeType="with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1000"/>
                                        <p:tgtEl>
                                          <p:spTgt spid="671"/>
                                        </p:tgtEl>
                                      </p:cBhvr>
                                    </p:animEffect>
                                  </p:childTnLst>
                                </p:cTn>
                              </p:par>
                              <p:par>
                                <p:cTn fill="hold" nodeType="with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1000"/>
                                        <p:tgtEl>
                                          <p:spTgt spid="683"/>
                                        </p:tgtEl>
                                      </p:cBhvr>
                                    </p:animEffect>
                                  </p:childTnLst>
                                </p:cTn>
                              </p:par>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10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1000"/>
                                        <p:tgtEl>
                                          <p:spTgt spid="685"/>
                                        </p:tgtEl>
                                      </p:cBhvr>
                                    </p:animEffect>
                                  </p:childTnLst>
                                </p:cTn>
                              </p:par>
                              <p:par>
                                <p:cTn fill="hold" nodeType="with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1000"/>
                                        <p:tgtEl>
                                          <p:spTgt spid="6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grpSp>
        <p:nvGrpSpPr>
          <p:cNvPr id="691" name="Google Shape;691;p31"/>
          <p:cNvGrpSpPr/>
          <p:nvPr/>
        </p:nvGrpSpPr>
        <p:grpSpPr>
          <a:xfrm>
            <a:off x="6242220" y="2692244"/>
            <a:ext cx="936061" cy="2451262"/>
            <a:chOff x="7556500" y="3806825"/>
            <a:chExt cx="838313" cy="2195488"/>
          </a:xfrm>
        </p:grpSpPr>
        <p:sp>
          <p:nvSpPr>
            <p:cNvPr id="692" name="Google Shape;692;p31"/>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3" name="Google Shape;693;p31"/>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4" name="Google Shape;694;p31"/>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5" name="Google Shape;695;p31"/>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6" name="Google Shape;696;p31"/>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7" name="Google Shape;697;p31"/>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8" name="Google Shape;698;p31"/>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99" name="Google Shape;699;p31"/>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1"/>
          <p:cNvSpPr txBox="1"/>
          <p:nvPr/>
        </p:nvSpPr>
        <p:spPr>
          <a:xfrm>
            <a:off x="3055975" y="348825"/>
            <a:ext cx="5168700" cy="9234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484098"/>
              </a:buClr>
              <a:buSzPts val="2400"/>
              <a:buFont typeface="Barlow"/>
              <a:buAutoNum type="arabicPeriod" startAt="3"/>
            </a:pPr>
            <a:r>
              <a:rPr lang="en" sz="2400">
                <a:solidFill>
                  <a:srgbClr val="484098"/>
                </a:solidFill>
                <a:latin typeface="Barlow Light"/>
                <a:ea typeface="Barlow Light"/>
                <a:cs typeface="Barlow Light"/>
                <a:sym typeface="Barlow Light"/>
              </a:rPr>
              <a:t>Merge the ✓, </a:t>
            </a:r>
            <a:r>
              <a:rPr b="1" lang="en" sz="2400">
                <a:solidFill>
                  <a:srgbClr val="484098"/>
                </a:solidFill>
                <a:latin typeface="Barlow"/>
                <a:ea typeface="Barlow"/>
                <a:cs typeface="Barlow"/>
                <a:sym typeface="Barlow"/>
              </a:rPr>
              <a:t>X</a:t>
            </a:r>
            <a:r>
              <a:rPr lang="en" sz="2400">
                <a:solidFill>
                  <a:srgbClr val="484098"/>
                </a:solidFill>
                <a:latin typeface="Barlow Light"/>
                <a:ea typeface="Barlow Light"/>
                <a:cs typeface="Barlow Light"/>
                <a:sym typeface="Barlow Light"/>
              </a:rPr>
              <a:t>, “</a:t>
            </a:r>
            <a:r>
              <a:rPr lang="en" sz="2400">
                <a:solidFill>
                  <a:srgbClr val="484098"/>
                </a:solidFill>
                <a:latin typeface="Barlow Medium"/>
                <a:ea typeface="Barlow Medium"/>
                <a:cs typeface="Barlow Medium"/>
                <a:sym typeface="Barlow Medium"/>
              </a:rPr>
              <a:t>alt</a:t>
            </a:r>
            <a:r>
              <a:rPr lang="en" sz="2400">
                <a:solidFill>
                  <a:srgbClr val="484098"/>
                </a:solidFill>
                <a:latin typeface="Barlow Light"/>
                <a:ea typeface="Barlow Light"/>
                <a:cs typeface="Barlow Light"/>
                <a:sym typeface="Barlow Light"/>
              </a:rPr>
              <a:t>” symbols into one coherent symbol</a:t>
            </a:r>
            <a:endParaRPr sz="2400">
              <a:solidFill>
                <a:srgbClr val="484098"/>
              </a:solidFill>
              <a:latin typeface="Barlow Light"/>
              <a:ea typeface="Barlow Light"/>
              <a:cs typeface="Barlow Light"/>
              <a:sym typeface="Barlow Light"/>
            </a:endParaRPr>
          </a:p>
        </p:txBody>
      </p:sp>
      <p:grpSp>
        <p:nvGrpSpPr>
          <p:cNvPr id="701" name="Google Shape;701;p31"/>
          <p:cNvGrpSpPr/>
          <p:nvPr/>
        </p:nvGrpSpPr>
        <p:grpSpPr>
          <a:xfrm rot="10800000">
            <a:off x="540709" y="2415950"/>
            <a:ext cx="1748226" cy="2722591"/>
            <a:chOff x="6545263" y="855663"/>
            <a:chExt cx="1469962" cy="2270150"/>
          </a:xfrm>
        </p:grpSpPr>
        <p:sp>
          <p:nvSpPr>
            <p:cNvPr id="702" name="Google Shape;702;p31"/>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3" name="Google Shape;703;p31"/>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4" name="Google Shape;704;p31"/>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5" name="Google Shape;705;p31"/>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6" name="Google Shape;706;p31"/>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7" name="Google Shape;707;p31"/>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8" name="Google Shape;708;p31"/>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9" name="Google Shape;709;p31"/>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0" name="Google Shape;710;p31"/>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11" name="Google Shape;711;p31"/>
          <p:cNvSpPr txBox="1"/>
          <p:nvPr>
            <p:ph idx="4294967295" type="body"/>
          </p:nvPr>
        </p:nvSpPr>
        <p:spPr>
          <a:xfrm>
            <a:off x="390876" y="984725"/>
            <a:ext cx="2917200" cy="1610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latin typeface="Miriam Libre"/>
                <a:ea typeface="Miriam Libre"/>
                <a:cs typeface="Miriam Libre"/>
                <a:sym typeface="Miriam Libre"/>
              </a:rPr>
              <a:t>Suggested UI Changes</a:t>
            </a:r>
            <a:endParaRPr>
              <a:latin typeface="Miriam Libre"/>
              <a:ea typeface="Miriam Libre"/>
              <a:cs typeface="Miriam Libre"/>
              <a:sym typeface="Miriam Libre"/>
            </a:endParaRPr>
          </a:p>
          <a:p>
            <a:pPr indent="0" lvl="0" marL="0" rtl="0" algn="l">
              <a:spcBef>
                <a:spcPts val="600"/>
              </a:spcBef>
              <a:spcAft>
                <a:spcPts val="0"/>
              </a:spcAft>
              <a:buNone/>
            </a:pPr>
            <a:r>
              <a:t/>
            </a:r>
            <a:endParaRPr sz="1800"/>
          </a:p>
          <a:p>
            <a:pPr indent="0" lvl="0" marL="0" rtl="0" algn="l">
              <a:spcBef>
                <a:spcPts val="600"/>
              </a:spcBef>
              <a:spcAft>
                <a:spcPts val="0"/>
              </a:spcAft>
              <a:buNone/>
            </a:pPr>
            <a:r>
              <a:t/>
            </a:r>
            <a:endParaRPr>
              <a:solidFill>
                <a:srgbClr val="000000"/>
              </a:solidFill>
              <a:latin typeface="Miriam Libre"/>
              <a:ea typeface="Miriam Libre"/>
              <a:cs typeface="Miriam Libre"/>
              <a:sym typeface="Miriam Libre"/>
            </a:endParaRPr>
          </a:p>
        </p:txBody>
      </p:sp>
      <p:pic>
        <p:nvPicPr>
          <p:cNvPr id="712" name="Google Shape;712;p31"/>
          <p:cNvPicPr preferRelativeResize="0"/>
          <p:nvPr/>
        </p:nvPicPr>
        <p:blipFill>
          <a:blip r:embed="rId3">
            <a:alphaModFix amt="28000"/>
          </a:blip>
          <a:stretch>
            <a:fillRect/>
          </a:stretch>
        </p:blipFill>
        <p:spPr>
          <a:xfrm>
            <a:off x="3851300" y="1515925"/>
            <a:ext cx="1730503" cy="3288166"/>
          </a:xfrm>
          <a:prstGeom prst="rect">
            <a:avLst/>
          </a:prstGeom>
          <a:noFill/>
          <a:ln>
            <a:noFill/>
          </a:ln>
        </p:spPr>
      </p:pic>
      <p:pic>
        <p:nvPicPr>
          <p:cNvPr id="713" name="Google Shape;713;p31"/>
          <p:cNvPicPr preferRelativeResize="0"/>
          <p:nvPr/>
        </p:nvPicPr>
        <p:blipFill rotWithShape="1">
          <a:blip r:embed="rId4">
            <a:alphaModFix amt="32000"/>
          </a:blip>
          <a:srcRect b="6655" l="0" r="0" t="0"/>
          <a:stretch/>
        </p:blipFill>
        <p:spPr>
          <a:xfrm>
            <a:off x="6323140" y="1515930"/>
            <a:ext cx="2057653" cy="3288172"/>
          </a:xfrm>
          <a:prstGeom prst="rect">
            <a:avLst/>
          </a:prstGeom>
          <a:noFill/>
          <a:ln>
            <a:noFill/>
          </a:ln>
        </p:spPr>
      </p:pic>
      <p:pic>
        <p:nvPicPr>
          <p:cNvPr id="714" name="Google Shape;714;p31"/>
          <p:cNvPicPr preferRelativeResize="0"/>
          <p:nvPr/>
        </p:nvPicPr>
        <p:blipFill rotWithShape="1">
          <a:blip r:embed="rId3">
            <a:alphaModFix amt="99000"/>
          </a:blip>
          <a:srcRect b="29073" l="4982" r="82044" t="64250"/>
          <a:stretch/>
        </p:blipFill>
        <p:spPr>
          <a:xfrm>
            <a:off x="3912375" y="3627125"/>
            <a:ext cx="286125" cy="261801"/>
          </a:xfrm>
          <a:prstGeom prst="rect">
            <a:avLst/>
          </a:prstGeom>
          <a:noFill/>
          <a:ln>
            <a:noFill/>
          </a:ln>
        </p:spPr>
      </p:pic>
      <p:pic>
        <p:nvPicPr>
          <p:cNvPr id="715" name="Google Shape;715;p31"/>
          <p:cNvPicPr preferRelativeResize="0"/>
          <p:nvPr/>
        </p:nvPicPr>
        <p:blipFill rotWithShape="1">
          <a:blip r:embed="rId3">
            <a:alphaModFix amt="99000"/>
          </a:blip>
          <a:srcRect b="81169" l="83187" r="4401" t="13611"/>
          <a:stretch/>
        </p:blipFill>
        <p:spPr>
          <a:xfrm>
            <a:off x="5269427" y="1946938"/>
            <a:ext cx="286125" cy="213919"/>
          </a:xfrm>
          <a:prstGeom prst="rect">
            <a:avLst/>
          </a:prstGeom>
          <a:noFill/>
          <a:ln>
            <a:noFill/>
          </a:ln>
        </p:spPr>
      </p:pic>
      <p:sp>
        <p:nvSpPr>
          <p:cNvPr id="716" name="Google Shape;716;p31"/>
          <p:cNvSpPr/>
          <p:nvPr/>
        </p:nvSpPr>
        <p:spPr>
          <a:xfrm>
            <a:off x="3862088" y="3553720"/>
            <a:ext cx="386700" cy="408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1"/>
          <p:cNvSpPr/>
          <p:nvPr/>
        </p:nvSpPr>
        <p:spPr>
          <a:xfrm>
            <a:off x="5219146" y="1849592"/>
            <a:ext cx="386700" cy="408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8" name="Google Shape;718;p31"/>
          <p:cNvPicPr preferRelativeResize="0"/>
          <p:nvPr/>
        </p:nvPicPr>
        <p:blipFill rotWithShape="1">
          <a:blip r:embed="rId4">
            <a:alphaModFix/>
          </a:blip>
          <a:srcRect b="80670" l="81215" r="0" t="13096"/>
          <a:stretch/>
        </p:blipFill>
        <p:spPr>
          <a:xfrm>
            <a:off x="7965000" y="1966470"/>
            <a:ext cx="454443" cy="241503"/>
          </a:xfrm>
          <a:prstGeom prst="rect">
            <a:avLst/>
          </a:prstGeom>
          <a:noFill/>
          <a:ln>
            <a:noFill/>
          </a:ln>
        </p:spPr>
      </p:pic>
      <p:sp>
        <p:nvSpPr>
          <p:cNvPr id="719" name="Google Shape;719;p31"/>
          <p:cNvSpPr/>
          <p:nvPr/>
        </p:nvSpPr>
        <p:spPr>
          <a:xfrm>
            <a:off x="7964990" y="1849605"/>
            <a:ext cx="386700" cy="408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1000"/>
                                        <p:tgtEl>
                                          <p:spTgt spid="691"/>
                                        </p:tgtEl>
                                      </p:cBhvr>
                                    </p:animEffect>
                                  </p:childTnLst>
                                </p:cTn>
                              </p:par>
                              <p:par>
                                <p:cTn fill="hold" nodeType="with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par>
                                <p:cTn fill="hold" nodeType="with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1000"/>
                                        <p:tgtEl>
                                          <p:spTgt spid="712"/>
                                        </p:tgtEl>
                                      </p:cBhvr>
                                    </p:animEffect>
                                  </p:childTnLst>
                                </p:cTn>
                              </p:par>
                              <p:par>
                                <p:cTn fill="hold" nodeType="with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1000"/>
                                        <p:tgtEl>
                                          <p:spTgt spid="713"/>
                                        </p:tgtEl>
                                      </p:cBhvr>
                                    </p:animEffect>
                                  </p:childTnLst>
                                </p:cTn>
                              </p:par>
                              <p:par>
                                <p:cTn fill="hold" nodeType="with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1000"/>
                                        <p:tgtEl>
                                          <p:spTgt spid="714"/>
                                        </p:tgtEl>
                                      </p:cBhvr>
                                    </p:animEffect>
                                  </p:childTnLst>
                                </p:cTn>
                              </p:par>
                              <p:par>
                                <p:cTn fill="hold" nodeType="with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1000"/>
                                        <p:tgtEl>
                                          <p:spTgt spid="715"/>
                                        </p:tgtEl>
                                      </p:cBhvr>
                                    </p:animEffect>
                                  </p:childTnLst>
                                </p:cTn>
                              </p:par>
                              <p:par>
                                <p:cTn fill="hold" nodeType="with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1000"/>
                                        <p:tgtEl>
                                          <p:spTgt spid="716"/>
                                        </p:tgtEl>
                                      </p:cBhvr>
                                    </p:animEffect>
                                  </p:childTnLst>
                                </p:cTn>
                              </p:par>
                              <p:par>
                                <p:cTn fill="hold" nodeType="with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1000"/>
                                        <p:tgtEl>
                                          <p:spTgt spid="717"/>
                                        </p:tgtEl>
                                      </p:cBhvr>
                                    </p:animEffect>
                                  </p:childTnLst>
                                </p:cTn>
                              </p:par>
                              <p:par>
                                <p:cTn fill="hold" nodeType="with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1000"/>
                                        <p:tgtEl>
                                          <p:spTgt spid="718"/>
                                        </p:tgtEl>
                                      </p:cBhvr>
                                    </p:animEffect>
                                  </p:childTnLst>
                                </p:cTn>
                              </p:par>
                              <p:par>
                                <p:cTn fill="hold" nodeType="with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1000"/>
                                        <p:tgtEl>
                                          <p:spTgt spid="7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4"/>
          <p:cNvSpPr/>
          <p:nvPr/>
        </p:nvSpPr>
        <p:spPr>
          <a:xfrm>
            <a:off x="0" y="-3175"/>
            <a:ext cx="9171000" cy="5175900"/>
          </a:xfrm>
          <a:prstGeom prst="rect">
            <a:avLst/>
          </a:prstGeom>
          <a:solidFill>
            <a:srgbClr val="4840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4"/>
          <p:cNvSpPr txBox="1"/>
          <p:nvPr>
            <p:ph idx="4294967295" type="ctrTitle"/>
          </p:nvPr>
        </p:nvSpPr>
        <p:spPr>
          <a:xfrm>
            <a:off x="2462175" y="3012875"/>
            <a:ext cx="3907800" cy="1159800"/>
          </a:xfrm>
          <a:prstGeom prst="rect">
            <a:avLst/>
          </a:prstGeom>
        </p:spPr>
        <p:txBody>
          <a:bodyPr anchorCtr="0" anchor="b" bIns="91425" lIns="91425" spcFirstLastPara="1" rIns="91425" wrap="square" tIns="91425">
            <a:noAutofit/>
          </a:bodyPr>
          <a:lstStyle/>
          <a:p>
            <a:pPr indent="0" lvl="0" marL="0" rtl="0" algn="l">
              <a:lnSpc>
                <a:spcPct val="150000"/>
              </a:lnSpc>
              <a:spcBef>
                <a:spcPts val="600"/>
              </a:spcBef>
              <a:spcAft>
                <a:spcPts val="0"/>
              </a:spcAft>
              <a:buNone/>
            </a:pPr>
            <a:r>
              <a:rPr lang="en" sz="2900">
                <a:solidFill>
                  <a:srgbClr val="FFFFFF"/>
                </a:solidFill>
                <a:latin typeface="Barlow"/>
                <a:ea typeface="Barlow"/>
                <a:cs typeface="Barlow"/>
                <a:sym typeface="Barlow"/>
              </a:rPr>
              <a:t>Direction/Rationale</a:t>
            </a:r>
            <a:endParaRPr sz="2900">
              <a:solidFill>
                <a:srgbClr val="FFFFFF"/>
              </a:solidFill>
              <a:latin typeface="Barlow"/>
              <a:ea typeface="Barlow"/>
              <a:cs typeface="Barlow"/>
              <a:sym typeface="Barlow"/>
            </a:endParaRPr>
          </a:p>
          <a:p>
            <a:pPr indent="0" lvl="0" marL="0" rtl="0" algn="l">
              <a:lnSpc>
                <a:spcPct val="150000"/>
              </a:lnSpc>
              <a:spcBef>
                <a:spcPts val="600"/>
              </a:spcBef>
              <a:spcAft>
                <a:spcPts val="0"/>
              </a:spcAft>
              <a:buNone/>
            </a:pPr>
            <a:r>
              <a:rPr lang="en" sz="2900">
                <a:solidFill>
                  <a:srgbClr val="FFFFFF"/>
                </a:solidFill>
                <a:latin typeface="Barlow"/>
                <a:ea typeface="Barlow"/>
                <a:cs typeface="Barlow"/>
                <a:sym typeface="Barlow"/>
              </a:rPr>
              <a:t>Prototype</a:t>
            </a:r>
            <a:endParaRPr sz="2900">
              <a:solidFill>
                <a:srgbClr val="FFFFFF"/>
              </a:solidFill>
              <a:latin typeface="Barlow"/>
              <a:ea typeface="Barlow"/>
              <a:cs typeface="Barlow"/>
              <a:sym typeface="Barlow"/>
            </a:endParaRPr>
          </a:p>
          <a:p>
            <a:pPr indent="0" lvl="0" marL="0" rtl="0" algn="l">
              <a:lnSpc>
                <a:spcPct val="150000"/>
              </a:lnSpc>
              <a:spcBef>
                <a:spcPts val="600"/>
              </a:spcBef>
              <a:spcAft>
                <a:spcPts val="0"/>
              </a:spcAft>
              <a:buNone/>
            </a:pPr>
            <a:r>
              <a:rPr lang="en" sz="2900">
                <a:solidFill>
                  <a:srgbClr val="FFFFFF"/>
                </a:solidFill>
                <a:latin typeface="Barlow"/>
                <a:ea typeface="Barlow"/>
                <a:cs typeface="Barlow"/>
                <a:sym typeface="Barlow"/>
              </a:rPr>
              <a:t>Task flows</a:t>
            </a:r>
            <a:endParaRPr sz="2900">
              <a:solidFill>
                <a:srgbClr val="FFFFFF"/>
              </a:solidFill>
              <a:latin typeface="Barlow"/>
              <a:ea typeface="Barlow"/>
              <a:cs typeface="Barlow"/>
              <a:sym typeface="Barlow"/>
            </a:endParaRPr>
          </a:p>
          <a:p>
            <a:pPr indent="0" lvl="0" marL="0" rtl="0" algn="l">
              <a:lnSpc>
                <a:spcPct val="150000"/>
              </a:lnSpc>
              <a:spcBef>
                <a:spcPts val="600"/>
              </a:spcBef>
              <a:spcAft>
                <a:spcPts val="0"/>
              </a:spcAft>
              <a:buNone/>
            </a:pPr>
            <a:r>
              <a:rPr lang="en" sz="2900">
                <a:solidFill>
                  <a:srgbClr val="FFFFFF"/>
                </a:solidFill>
                <a:latin typeface="Barlow"/>
                <a:ea typeface="Barlow"/>
                <a:cs typeface="Barlow"/>
                <a:sym typeface="Barlow"/>
              </a:rPr>
              <a:t>Methods &amp; Results</a:t>
            </a:r>
            <a:endParaRPr/>
          </a:p>
        </p:txBody>
      </p:sp>
      <p:grpSp>
        <p:nvGrpSpPr>
          <p:cNvPr id="249" name="Google Shape;249;p14"/>
          <p:cNvGrpSpPr/>
          <p:nvPr/>
        </p:nvGrpSpPr>
        <p:grpSpPr>
          <a:xfrm rot="10800000">
            <a:off x="380820" y="-107148"/>
            <a:ext cx="929922" cy="1382795"/>
            <a:chOff x="4395788" y="4144963"/>
            <a:chExt cx="1058775" cy="1862100"/>
          </a:xfrm>
        </p:grpSpPr>
        <p:sp>
          <p:nvSpPr>
            <p:cNvPr id="250" name="Google Shape;250;p14"/>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1" name="Google Shape;251;p14"/>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2" name="Google Shape;252;p14"/>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53" name="Google Shape;253;p14"/>
          <p:cNvGrpSpPr/>
          <p:nvPr/>
        </p:nvGrpSpPr>
        <p:grpSpPr>
          <a:xfrm>
            <a:off x="7651120" y="3839827"/>
            <a:ext cx="929922" cy="1382795"/>
            <a:chOff x="4395788" y="4144963"/>
            <a:chExt cx="1058775" cy="1862100"/>
          </a:xfrm>
        </p:grpSpPr>
        <p:sp>
          <p:nvSpPr>
            <p:cNvPr id="254" name="Google Shape;254;p14"/>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5" name="Google Shape;255;p14"/>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6" name="Google Shape;256;p14"/>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3" name="Shape 723"/>
        <p:cNvGrpSpPr/>
        <p:nvPr/>
      </p:nvGrpSpPr>
      <p:grpSpPr>
        <a:xfrm>
          <a:off x="0" y="0"/>
          <a:ext cx="0" cy="0"/>
          <a:chOff x="0" y="0"/>
          <a:chExt cx="0" cy="0"/>
        </a:xfrm>
      </p:grpSpPr>
      <p:grpSp>
        <p:nvGrpSpPr>
          <p:cNvPr id="724" name="Google Shape;724;p32"/>
          <p:cNvGrpSpPr/>
          <p:nvPr/>
        </p:nvGrpSpPr>
        <p:grpSpPr>
          <a:xfrm>
            <a:off x="6242220" y="2692244"/>
            <a:ext cx="936061" cy="2451262"/>
            <a:chOff x="7556500" y="3806825"/>
            <a:chExt cx="838313" cy="2195488"/>
          </a:xfrm>
        </p:grpSpPr>
        <p:sp>
          <p:nvSpPr>
            <p:cNvPr id="725" name="Google Shape;725;p32"/>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6" name="Google Shape;726;p32"/>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7" name="Google Shape;727;p32"/>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8" name="Google Shape;728;p32"/>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9" name="Google Shape;729;p32"/>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0" name="Google Shape;730;p32"/>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1" name="Google Shape;731;p32"/>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32" name="Google Shape;732;p32"/>
          <p:cNvSpPr/>
          <p:nvPr/>
        </p:nvSpPr>
        <p:spPr>
          <a:xfrm>
            <a:off x="25" y="-3175"/>
            <a:ext cx="9146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2"/>
          <p:cNvSpPr txBox="1"/>
          <p:nvPr/>
        </p:nvSpPr>
        <p:spPr>
          <a:xfrm>
            <a:off x="3036100" y="527525"/>
            <a:ext cx="4830600" cy="369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latin typeface="Barlow Light"/>
                <a:ea typeface="Barlow Light"/>
                <a:cs typeface="Barlow Light"/>
                <a:sym typeface="Barlow Light"/>
              </a:rPr>
              <a:t>Make the language introducing alt text more explicit, for example </a:t>
            </a:r>
            <a:endParaRPr sz="24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2400">
              <a:solidFill>
                <a:schemeClr val="dk1"/>
              </a:solidFill>
              <a:latin typeface="Barlow Light"/>
              <a:ea typeface="Barlow Light"/>
              <a:cs typeface="Barlow Light"/>
              <a:sym typeface="Barlow Light"/>
            </a:endParaRPr>
          </a:p>
          <a:p>
            <a:pPr indent="0" lvl="0" marL="0" rtl="0" algn="l">
              <a:spcBef>
                <a:spcPts val="0"/>
              </a:spcBef>
              <a:spcAft>
                <a:spcPts val="0"/>
              </a:spcAft>
              <a:buNone/>
            </a:pPr>
            <a:r>
              <a:rPr lang="en" sz="2400">
                <a:solidFill>
                  <a:schemeClr val="dk1"/>
                </a:solidFill>
                <a:latin typeface="Barlow Light"/>
                <a:ea typeface="Barlow Light"/>
                <a:cs typeface="Barlow Light"/>
                <a:sym typeface="Barlow Light"/>
              </a:rPr>
              <a:t>“Blind” or “visually-impaired users”</a:t>
            </a:r>
            <a:endParaRPr sz="2400">
              <a:solidFill>
                <a:schemeClr val="dk1"/>
              </a:solidFill>
              <a:latin typeface="Barlow Light"/>
              <a:ea typeface="Barlow Light"/>
              <a:cs typeface="Barlow Light"/>
              <a:sym typeface="Barlow Light"/>
            </a:endParaRPr>
          </a:p>
          <a:p>
            <a:pPr indent="0" lvl="0" marL="0" rtl="0" algn="l">
              <a:spcBef>
                <a:spcPts val="0"/>
              </a:spcBef>
              <a:spcAft>
                <a:spcPts val="0"/>
              </a:spcAft>
              <a:buNone/>
            </a:pPr>
            <a:r>
              <a:rPr lang="en" sz="2400">
                <a:solidFill>
                  <a:schemeClr val="dk1"/>
                </a:solidFill>
                <a:latin typeface="Barlow Light"/>
                <a:ea typeface="Barlow Light"/>
                <a:cs typeface="Barlow Light"/>
                <a:sym typeface="Barlow Light"/>
              </a:rPr>
              <a:t> vs. </a:t>
            </a:r>
            <a:endParaRPr sz="2400">
              <a:solidFill>
                <a:schemeClr val="dk1"/>
              </a:solidFill>
              <a:latin typeface="Barlow Light"/>
              <a:ea typeface="Barlow Light"/>
              <a:cs typeface="Barlow Light"/>
              <a:sym typeface="Barlow Light"/>
            </a:endParaRPr>
          </a:p>
          <a:p>
            <a:pPr indent="0" lvl="0" marL="0" rtl="0" algn="l">
              <a:spcBef>
                <a:spcPts val="0"/>
              </a:spcBef>
              <a:spcAft>
                <a:spcPts val="0"/>
              </a:spcAft>
              <a:buClr>
                <a:schemeClr val="dk1"/>
              </a:buClr>
              <a:buSzPts val="1100"/>
              <a:buFont typeface="Arial"/>
              <a:buNone/>
            </a:pPr>
            <a:r>
              <a:rPr lang="en" sz="2400">
                <a:solidFill>
                  <a:schemeClr val="dk1"/>
                </a:solidFill>
                <a:latin typeface="Barlow Light"/>
                <a:ea typeface="Barlow Light"/>
                <a:cs typeface="Barlow Light"/>
                <a:sym typeface="Barlow Light"/>
              </a:rPr>
              <a:t>“Screen-reader users”</a:t>
            </a:r>
            <a:endParaRPr sz="2400">
              <a:solidFill>
                <a:schemeClr val="dk1"/>
              </a:solidFill>
              <a:latin typeface="Barlow Light"/>
              <a:ea typeface="Barlow Light"/>
              <a:cs typeface="Barlow Light"/>
              <a:sym typeface="Barlow Light"/>
            </a:endParaRPr>
          </a:p>
          <a:p>
            <a:pPr indent="0" lvl="0" marL="0" rtl="0" algn="l">
              <a:spcBef>
                <a:spcPts val="0"/>
              </a:spcBef>
              <a:spcAft>
                <a:spcPts val="0"/>
              </a:spcAft>
              <a:buClr>
                <a:schemeClr val="dk1"/>
              </a:buClr>
              <a:buSzPts val="1100"/>
              <a:buFont typeface="Arial"/>
              <a:buNone/>
            </a:pPr>
            <a:r>
              <a:t/>
            </a:r>
            <a:endParaRPr sz="25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2500">
              <a:solidFill>
                <a:schemeClr val="dk1"/>
              </a:solidFill>
              <a:latin typeface="Barlow Light"/>
              <a:ea typeface="Barlow Light"/>
              <a:cs typeface="Barlow Light"/>
              <a:sym typeface="Barlow Light"/>
            </a:endParaRPr>
          </a:p>
          <a:p>
            <a:pPr indent="0" lvl="0" marL="457200" rtl="0" algn="l">
              <a:spcBef>
                <a:spcPts val="0"/>
              </a:spcBef>
              <a:spcAft>
                <a:spcPts val="0"/>
              </a:spcAft>
              <a:buClr>
                <a:schemeClr val="dk1"/>
              </a:buClr>
              <a:buSzPts val="1100"/>
              <a:buFont typeface="Arial"/>
              <a:buNone/>
            </a:pPr>
            <a:r>
              <a:t/>
            </a:r>
            <a:endParaRPr sz="1700">
              <a:solidFill>
                <a:schemeClr val="dk1"/>
              </a:solidFill>
              <a:latin typeface="Barlow Light"/>
              <a:ea typeface="Barlow Light"/>
              <a:cs typeface="Barlow Light"/>
              <a:sym typeface="Barlow Light"/>
            </a:endParaRPr>
          </a:p>
          <a:p>
            <a:pPr indent="0" lvl="0" marL="457200" rtl="0" algn="l">
              <a:spcBef>
                <a:spcPts val="0"/>
              </a:spcBef>
              <a:spcAft>
                <a:spcPts val="0"/>
              </a:spcAft>
              <a:buClr>
                <a:schemeClr val="dk1"/>
              </a:buClr>
              <a:buSzPts val="1100"/>
              <a:buFont typeface="Arial"/>
              <a:buNone/>
            </a:pPr>
            <a:r>
              <a:t/>
            </a:r>
            <a:endParaRPr sz="1700">
              <a:solidFill>
                <a:schemeClr val="dk1"/>
              </a:solidFill>
              <a:latin typeface="Barlow Light"/>
              <a:ea typeface="Barlow Light"/>
              <a:cs typeface="Barlow Light"/>
              <a:sym typeface="Barlow Light"/>
            </a:endParaRPr>
          </a:p>
        </p:txBody>
      </p:sp>
      <p:grpSp>
        <p:nvGrpSpPr>
          <p:cNvPr id="734" name="Google Shape;734;p32"/>
          <p:cNvGrpSpPr/>
          <p:nvPr/>
        </p:nvGrpSpPr>
        <p:grpSpPr>
          <a:xfrm rot="10800000">
            <a:off x="540709" y="2415950"/>
            <a:ext cx="1748226" cy="2722591"/>
            <a:chOff x="6545263" y="855663"/>
            <a:chExt cx="1469962" cy="2270150"/>
          </a:xfrm>
        </p:grpSpPr>
        <p:sp>
          <p:nvSpPr>
            <p:cNvPr id="735" name="Google Shape;735;p32"/>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6" name="Google Shape;736;p32"/>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7" name="Google Shape;737;p32"/>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8" name="Google Shape;738;p32"/>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9" name="Google Shape;739;p32"/>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0" name="Google Shape;740;p32"/>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1" name="Google Shape;741;p32"/>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2" name="Google Shape;742;p32"/>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3" name="Google Shape;743;p32"/>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744" name="Google Shape;744;p32"/>
          <p:cNvSpPr txBox="1"/>
          <p:nvPr>
            <p:ph idx="4294967295" type="body"/>
          </p:nvPr>
        </p:nvSpPr>
        <p:spPr>
          <a:xfrm>
            <a:off x="390876" y="984725"/>
            <a:ext cx="2917200" cy="1610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latin typeface="Miriam Libre"/>
                <a:ea typeface="Miriam Libre"/>
                <a:cs typeface="Miriam Libre"/>
                <a:sym typeface="Miriam Libre"/>
              </a:rPr>
              <a:t>Suggested UI Changes</a:t>
            </a:r>
            <a:endParaRPr>
              <a:latin typeface="Miriam Libre"/>
              <a:ea typeface="Miriam Libre"/>
              <a:cs typeface="Miriam Libre"/>
              <a:sym typeface="Miriam Libre"/>
            </a:endParaRPr>
          </a:p>
          <a:p>
            <a:pPr indent="0" lvl="0" marL="0" rtl="0" algn="l">
              <a:spcBef>
                <a:spcPts val="600"/>
              </a:spcBef>
              <a:spcAft>
                <a:spcPts val="0"/>
              </a:spcAft>
              <a:buNone/>
            </a:pPr>
            <a:r>
              <a:t/>
            </a:r>
            <a:endParaRPr sz="1800"/>
          </a:p>
          <a:p>
            <a:pPr indent="0" lvl="0" marL="0" rtl="0" algn="l">
              <a:spcBef>
                <a:spcPts val="600"/>
              </a:spcBef>
              <a:spcAft>
                <a:spcPts val="0"/>
              </a:spcAft>
              <a:buNone/>
            </a:pPr>
            <a:r>
              <a:t/>
            </a:r>
            <a:endParaRPr>
              <a:solidFill>
                <a:srgbClr val="000000"/>
              </a:solidFill>
              <a:latin typeface="Miriam Libre"/>
              <a:ea typeface="Miriam Libre"/>
              <a:cs typeface="Miriam Libre"/>
              <a:sym typeface="Miriam Libre"/>
            </a:endParaRPr>
          </a:p>
        </p:txBody>
      </p:sp>
      <p:pic>
        <p:nvPicPr>
          <p:cNvPr id="745" name="Google Shape;745;p32"/>
          <p:cNvPicPr preferRelativeResize="0"/>
          <p:nvPr/>
        </p:nvPicPr>
        <p:blipFill rotWithShape="1">
          <a:blip r:embed="rId3">
            <a:alphaModFix/>
          </a:blip>
          <a:srcRect b="31648" l="2267" r="0" t="12265"/>
          <a:stretch/>
        </p:blipFill>
        <p:spPr>
          <a:xfrm>
            <a:off x="6430425" y="2374150"/>
            <a:ext cx="2585074" cy="2652600"/>
          </a:xfrm>
          <a:prstGeom prst="rect">
            <a:avLst/>
          </a:prstGeom>
          <a:noFill/>
          <a:ln>
            <a:noFill/>
          </a:ln>
        </p:spPr>
      </p:pic>
      <p:cxnSp>
        <p:nvCxnSpPr>
          <p:cNvPr id="746" name="Google Shape;746;p32"/>
          <p:cNvCxnSpPr/>
          <p:nvPr/>
        </p:nvCxnSpPr>
        <p:spPr>
          <a:xfrm>
            <a:off x="6746899" y="3947949"/>
            <a:ext cx="1693500" cy="0"/>
          </a:xfrm>
          <a:prstGeom prst="straightConnector1">
            <a:avLst/>
          </a:prstGeom>
          <a:noFill/>
          <a:ln cap="flat" cmpd="sng" w="28575">
            <a:solidFill>
              <a:schemeClr val="accent2"/>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33"/>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3"/>
          <p:cNvSpPr txBox="1"/>
          <p:nvPr>
            <p:ph type="ctrTitle"/>
          </p:nvPr>
        </p:nvSpPr>
        <p:spPr>
          <a:xfrm>
            <a:off x="2626350" y="592750"/>
            <a:ext cx="38913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Summary</a:t>
            </a:r>
            <a:endParaRPr/>
          </a:p>
        </p:txBody>
      </p:sp>
      <p:sp>
        <p:nvSpPr>
          <p:cNvPr id="753" name="Google Shape;753;p33"/>
          <p:cNvSpPr txBox="1"/>
          <p:nvPr>
            <p:ph idx="1" type="subTitle"/>
          </p:nvPr>
        </p:nvSpPr>
        <p:spPr>
          <a:xfrm>
            <a:off x="2576292" y="1925650"/>
            <a:ext cx="4467300" cy="7848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SzPts val="2400"/>
              <a:buChar char="-"/>
            </a:pPr>
            <a:r>
              <a:rPr lang="en"/>
              <a:t>Integrate, but stay distinct</a:t>
            </a:r>
            <a:endParaRPr/>
          </a:p>
          <a:p>
            <a:pPr indent="-381000" lvl="0" marL="457200" rtl="0" algn="l">
              <a:lnSpc>
                <a:spcPct val="150000"/>
              </a:lnSpc>
              <a:spcBef>
                <a:spcPts val="0"/>
              </a:spcBef>
              <a:spcAft>
                <a:spcPts val="0"/>
              </a:spcAft>
              <a:buSzPts val="2400"/>
              <a:buChar char="-"/>
            </a:pPr>
            <a:r>
              <a:rPr lang="en"/>
              <a:t>Onboarding is a must</a:t>
            </a:r>
            <a:endParaRPr/>
          </a:p>
          <a:p>
            <a:pPr indent="-381000" lvl="0" marL="457200" rtl="0" algn="l">
              <a:lnSpc>
                <a:spcPct val="150000"/>
              </a:lnSpc>
              <a:spcBef>
                <a:spcPts val="0"/>
              </a:spcBef>
              <a:spcAft>
                <a:spcPts val="0"/>
              </a:spcAft>
              <a:buSzPts val="2400"/>
              <a:buChar char="-"/>
            </a:pPr>
            <a:r>
              <a:rPr lang="en"/>
              <a:t>Educate and guide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7" name="Shape 757"/>
        <p:cNvGrpSpPr/>
        <p:nvPr/>
      </p:nvGrpSpPr>
      <p:grpSpPr>
        <a:xfrm>
          <a:off x="0" y="0"/>
          <a:ext cx="0" cy="0"/>
          <a:chOff x="0" y="0"/>
          <a:chExt cx="0" cy="0"/>
        </a:xfrm>
      </p:grpSpPr>
      <p:sp>
        <p:nvSpPr>
          <p:cNvPr id="758" name="Google Shape;758;p34"/>
          <p:cNvSpPr txBox="1"/>
          <p:nvPr>
            <p:ph idx="4294967295" type="title"/>
          </p:nvPr>
        </p:nvSpPr>
        <p:spPr>
          <a:xfrm>
            <a:off x="241900" y="228125"/>
            <a:ext cx="86694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000000"/>
                </a:solidFill>
              </a:rPr>
              <a:t>EXTRA GRAPHICS</a:t>
            </a:r>
            <a:endParaRPr sz="2400">
              <a:solidFill>
                <a:srgbClr val="000000"/>
              </a:solidFill>
            </a:endParaRPr>
          </a:p>
        </p:txBody>
      </p:sp>
      <p:grpSp>
        <p:nvGrpSpPr>
          <p:cNvPr id="759" name="Google Shape;759;p34"/>
          <p:cNvGrpSpPr/>
          <p:nvPr/>
        </p:nvGrpSpPr>
        <p:grpSpPr>
          <a:xfrm rot="10800000">
            <a:off x="5141199" y="1272662"/>
            <a:ext cx="1047339" cy="1438885"/>
            <a:chOff x="0" y="855663"/>
            <a:chExt cx="1652475" cy="2270250"/>
          </a:xfrm>
        </p:grpSpPr>
        <p:sp>
          <p:nvSpPr>
            <p:cNvPr id="760" name="Google Shape;760;p34"/>
            <p:cNvSpPr/>
            <p:nvPr/>
          </p:nvSpPr>
          <p:spPr>
            <a:xfrm>
              <a:off x="277813" y="2616200"/>
              <a:ext cx="230100" cy="20700"/>
            </a:xfrm>
            <a:custGeom>
              <a:rect b="b" l="l" r="r" t="t"/>
              <a:pathLst>
                <a:path extrusionOk="0" h="120000" w="12000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1" name="Google Shape;761;p34"/>
            <p:cNvSpPr/>
            <p:nvPr/>
          </p:nvSpPr>
          <p:spPr>
            <a:xfrm>
              <a:off x="0" y="2208213"/>
              <a:ext cx="1257300" cy="917700"/>
            </a:xfrm>
            <a:custGeom>
              <a:rect b="b" l="l" r="r" t="t"/>
              <a:pathLst>
                <a:path extrusionOk="0" h="120000" w="12000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2" name="Google Shape;762;p34"/>
            <p:cNvSpPr/>
            <p:nvPr/>
          </p:nvSpPr>
          <p:spPr>
            <a:xfrm>
              <a:off x="133350" y="2701925"/>
              <a:ext cx="374700" cy="22200"/>
            </a:xfrm>
            <a:custGeom>
              <a:rect b="b" l="l" r="r" t="t"/>
              <a:pathLst>
                <a:path extrusionOk="0" h="120000" w="12000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3" name="Google Shape;763;p34"/>
            <p:cNvSpPr/>
            <p:nvPr/>
          </p:nvSpPr>
          <p:spPr>
            <a:xfrm>
              <a:off x="133350" y="295910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4" name="Google Shape;764;p34"/>
            <p:cNvSpPr/>
            <p:nvPr/>
          </p:nvSpPr>
          <p:spPr>
            <a:xfrm>
              <a:off x="133350" y="278765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5" name="Google Shape;765;p34"/>
            <p:cNvSpPr/>
            <p:nvPr/>
          </p:nvSpPr>
          <p:spPr>
            <a:xfrm>
              <a:off x="133350" y="2873375"/>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6" name="Google Shape;766;p34"/>
            <p:cNvSpPr/>
            <p:nvPr/>
          </p:nvSpPr>
          <p:spPr>
            <a:xfrm>
              <a:off x="598488" y="2616200"/>
              <a:ext cx="444600" cy="376200"/>
            </a:xfrm>
            <a:custGeom>
              <a:rect b="b" l="l" r="r" t="t"/>
              <a:pathLst>
                <a:path extrusionOk="0" h="120000" w="12000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7" name="Google Shape;767;p34"/>
            <p:cNvSpPr/>
            <p:nvPr/>
          </p:nvSpPr>
          <p:spPr>
            <a:xfrm>
              <a:off x="1476375" y="2262188"/>
              <a:ext cx="176100" cy="723900"/>
            </a:xfrm>
            <a:custGeom>
              <a:rect b="b" l="l" r="r" t="t"/>
              <a:pathLst>
                <a:path extrusionOk="0" h="120000" w="12000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8" name="Google Shape;768;p34"/>
            <p:cNvSpPr/>
            <p:nvPr/>
          </p:nvSpPr>
          <p:spPr>
            <a:xfrm>
              <a:off x="207963" y="855663"/>
              <a:ext cx="711300" cy="1701900"/>
            </a:xfrm>
            <a:custGeom>
              <a:rect b="b" l="l" r="r" t="t"/>
              <a:pathLst>
                <a:path extrusionOk="0" h="120000" w="12000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69" name="Google Shape;769;p34"/>
          <p:cNvGrpSpPr/>
          <p:nvPr/>
        </p:nvGrpSpPr>
        <p:grpSpPr>
          <a:xfrm>
            <a:off x="3106235" y="3017102"/>
            <a:ext cx="983079" cy="1564615"/>
            <a:chOff x="715963" y="3538538"/>
            <a:chExt cx="1551087" cy="2468625"/>
          </a:xfrm>
        </p:grpSpPr>
        <p:sp>
          <p:nvSpPr>
            <p:cNvPr id="770" name="Google Shape;770;p34"/>
            <p:cNvSpPr/>
            <p:nvPr/>
          </p:nvSpPr>
          <p:spPr>
            <a:xfrm>
              <a:off x="785813" y="4429125"/>
              <a:ext cx="15900" cy="33300"/>
            </a:xfrm>
            <a:custGeom>
              <a:rect b="b" l="l" r="r" t="t"/>
              <a:pathLst>
                <a:path extrusionOk="0" h="120000" w="12000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1" name="Google Shape;771;p34"/>
            <p:cNvSpPr/>
            <p:nvPr/>
          </p:nvSpPr>
          <p:spPr>
            <a:xfrm>
              <a:off x="817563" y="4429125"/>
              <a:ext cx="15900" cy="33300"/>
            </a:xfrm>
            <a:custGeom>
              <a:rect b="b" l="l" r="r" t="t"/>
              <a:pathLst>
                <a:path extrusionOk="0" h="120000" w="12000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2" name="Google Shape;772;p34"/>
            <p:cNvSpPr/>
            <p:nvPr/>
          </p:nvSpPr>
          <p:spPr>
            <a:xfrm>
              <a:off x="715963" y="4392613"/>
              <a:ext cx="187200" cy="401700"/>
            </a:xfrm>
            <a:custGeom>
              <a:rect b="b" l="l" r="r" t="t"/>
              <a:pathLst>
                <a:path extrusionOk="0" h="120000" w="12000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3" name="Google Shape;773;p34"/>
            <p:cNvSpPr/>
            <p:nvPr/>
          </p:nvSpPr>
          <p:spPr>
            <a:xfrm>
              <a:off x="758825" y="4521200"/>
              <a:ext cx="101700" cy="27000"/>
            </a:xfrm>
            <a:custGeom>
              <a:rect b="b" l="l" r="r" t="t"/>
              <a:pathLst>
                <a:path extrusionOk="0" h="120000" w="12000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4" name="Google Shape;774;p34"/>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5" name="Google Shape;775;p34"/>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6" name="Google Shape;776;p34"/>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7" name="Google Shape;777;p34"/>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8" name="Google Shape;778;p34"/>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9" name="Google Shape;779;p34"/>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0" name="Google Shape;780;p34"/>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81" name="Google Shape;781;p34"/>
          <p:cNvGrpSpPr/>
          <p:nvPr/>
        </p:nvGrpSpPr>
        <p:grpSpPr>
          <a:xfrm>
            <a:off x="724990" y="3401518"/>
            <a:ext cx="1362282" cy="1180199"/>
            <a:chOff x="3305175" y="4144963"/>
            <a:chExt cx="2149388" cy="1862100"/>
          </a:xfrm>
        </p:grpSpPr>
        <p:sp>
          <p:nvSpPr>
            <p:cNvPr id="782" name="Google Shape;782;p34"/>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3" name="Google Shape;783;p34"/>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4" name="Google Shape;784;p34"/>
            <p:cNvSpPr/>
            <p:nvPr/>
          </p:nvSpPr>
          <p:spPr>
            <a:xfrm>
              <a:off x="3305175" y="4622800"/>
              <a:ext cx="1106400" cy="831900"/>
            </a:xfrm>
            <a:custGeom>
              <a:rect b="b" l="l" r="r" t="t"/>
              <a:pathLst>
                <a:path extrusionOk="0" h="120000" w="12000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5" name="Google Shape;785;p34"/>
            <p:cNvSpPr/>
            <p:nvPr/>
          </p:nvSpPr>
          <p:spPr>
            <a:xfrm>
              <a:off x="3517900" y="4938713"/>
              <a:ext cx="381000" cy="381000"/>
            </a:xfrm>
            <a:custGeom>
              <a:rect b="b" l="l" r="r" t="t"/>
              <a:pathLst>
                <a:path extrusionOk="0" h="120000" w="12000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6" name="Google Shape;786;p34"/>
            <p:cNvSpPr/>
            <p:nvPr/>
          </p:nvSpPr>
          <p:spPr>
            <a:xfrm>
              <a:off x="3978275" y="4949825"/>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7" name="Google Shape;787;p34"/>
            <p:cNvSpPr/>
            <p:nvPr/>
          </p:nvSpPr>
          <p:spPr>
            <a:xfrm>
              <a:off x="3978275" y="5041900"/>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8" name="Google Shape;788;p34"/>
            <p:cNvSpPr/>
            <p:nvPr/>
          </p:nvSpPr>
          <p:spPr>
            <a:xfrm>
              <a:off x="3978275" y="5132388"/>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9" name="Google Shape;789;p34"/>
            <p:cNvSpPr/>
            <p:nvPr/>
          </p:nvSpPr>
          <p:spPr>
            <a:xfrm>
              <a:off x="3978275" y="5224463"/>
              <a:ext cx="214200" cy="255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0" name="Google Shape;790;p34"/>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91" name="Google Shape;791;p34"/>
          <p:cNvGrpSpPr/>
          <p:nvPr/>
        </p:nvGrpSpPr>
        <p:grpSpPr>
          <a:xfrm rot="10800000">
            <a:off x="3049043" y="1161145"/>
            <a:ext cx="1193271" cy="1550402"/>
            <a:chOff x="3357563" y="850900"/>
            <a:chExt cx="1882725" cy="2446200"/>
          </a:xfrm>
        </p:grpSpPr>
        <p:sp>
          <p:nvSpPr>
            <p:cNvPr id="792" name="Google Shape;792;p34"/>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3" name="Google Shape;793;p34"/>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4" name="Google Shape;794;p34"/>
            <p:cNvSpPr/>
            <p:nvPr/>
          </p:nvSpPr>
          <p:spPr>
            <a:xfrm>
              <a:off x="4829175" y="2943225"/>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5" name="Google Shape;795;p34"/>
            <p:cNvSpPr/>
            <p:nvPr/>
          </p:nvSpPr>
          <p:spPr>
            <a:xfrm>
              <a:off x="4887913" y="2825750"/>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6" name="Google Shape;796;p34"/>
            <p:cNvSpPr/>
            <p:nvPr/>
          </p:nvSpPr>
          <p:spPr>
            <a:xfrm>
              <a:off x="4770438" y="2825750"/>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7" name="Google Shape;797;p34"/>
            <p:cNvSpPr/>
            <p:nvPr/>
          </p:nvSpPr>
          <p:spPr>
            <a:xfrm>
              <a:off x="4448175" y="176847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8" name="Google Shape;798;p34"/>
            <p:cNvSpPr/>
            <p:nvPr/>
          </p:nvSpPr>
          <p:spPr>
            <a:xfrm>
              <a:off x="4829175" y="177958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9" name="Google Shape;799;p34"/>
            <p:cNvSpPr/>
            <p:nvPr/>
          </p:nvSpPr>
          <p:spPr>
            <a:xfrm>
              <a:off x="4662488" y="2717800"/>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0" name="Google Shape;800;p34"/>
            <p:cNvSpPr/>
            <p:nvPr/>
          </p:nvSpPr>
          <p:spPr>
            <a:xfrm>
              <a:off x="5048250" y="2733675"/>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1" name="Google Shape;801;p34"/>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2" name="Google Shape;802;p34"/>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3" name="Google Shape;803;p34"/>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4" name="Google Shape;804;p34"/>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05" name="Google Shape;805;p34"/>
          <p:cNvGrpSpPr/>
          <p:nvPr/>
        </p:nvGrpSpPr>
        <p:grpSpPr>
          <a:xfrm rot="10800000">
            <a:off x="662076" y="1272726"/>
            <a:ext cx="1488099" cy="1438821"/>
            <a:chOff x="6545263" y="855663"/>
            <a:chExt cx="2347900" cy="2270150"/>
          </a:xfrm>
        </p:grpSpPr>
        <p:sp>
          <p:nvSpPr>
            <p:cNvPr id="806" name="Google Shape;806;p34"/>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7" name="Google Shape;807;p34"/>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8" name="Google Shape;808;p34"/>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9" name="Google Shape;809;p34"/>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0" name="Google Shape;810;p34"/>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1" name="Google Shape;811;p34"/>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2" name="Google Shape;812;p34"/>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3" name="Google Shape;813;p34"/>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4" name="Google Shape;814;p34"/>
            <p:cNvSpPr/>
            <p:nvPr/>
          </p:nvSpPr>
          <p:spPr>
            <a:xfrm>
              <a:off x="8234363" y="2009775"/>
              <a:ext cx="658800" cy="547800"/>
            </a:xfrm>
            <a:custGeom>
              <a:rect b="b" l="l" r="r" t="t"/>
              <a:pathLst>
                <a:path extrusionOk="0" h="120000" w="120000">
                  <a:moveTo>
                    <a:pt x="120000" y="65882"/>
                  </a:moveTo>
                  <a:cubicBezTo>
                    <a:pt x="120000" y="45882"/>
                    <a:pt x="106341" y="29411"/>
                    <a:pt x="89756" y="27058"/>
                  </a:cubicBezTo>
                  <a:cubicBezTo>
                    <a:pt x="89756" y="27058"/>
                    <a:pt x="89756" y="27058"/>
                    <a:pt x="89756" y="27058"/>
                  </a:cubicBezTo>
                  <a:cubicBezTo>
                    <a:pt x="89756" y="11764"/>
                    <a:pt x="80000" y="0"/>
                    <a:pt x="67317" y="0"/>
                  </a:cubicBezTo>
                  <a:cubicBezTo>
                    <a:pt x="22439" y="0"/>
                    <a:pt x="22439" y="0"/>
                    <a:pt x="22439" y="0"/>
                  </a:cubicBezTo>
                  <a:cubicBezTo>
                    <a:pt x="10731" y="0"/>
                    <a:pt x="0" y="11764"/>
                    <a:pt x="0" y="27058"/>
                  </a:cubicBezTo>
                  <a:cubicBezTo>
                    <a:pt x="0" y="117647"/>
                    <a:pt x="0" y="117647"/>
                    <a:pt x="0" y="117647"/>
                  </a:cubicBezTo>
                  <a:cubicBezTo>
                    <a:pt x="0" y="118823"/>
                    <a:pt x="975" y="120000"/>
                    <a:pt x="2926" y="120000"/>
                  </a:cubicBezTo>
                  <a:cubicBezTo>
                    <a:pt x="87804" y="120000"/>
                    <a:pt x="87804" y="120000"/>
                    <a:pt x="87804" y="120000"/>
                  </a:cubicBezTo>
                  <a:cubicBezTo>
                    <a:pt x="88780" y="120000"/>
                    <a:pt x="89756" y="118823"/>
                    <a:pt x="89756" y="117647"/>
                  </a:cubicBezTo>
                  <a:cubicBezTo>
                    <a:pt x="89756" y="104705"/>
                    <a:pt x="89756" y="104705"/>
                    <a:pt x="89756" y="104705"/>
                  </a:cubicBezTo>
                  <a:cubicBezTo>
                    <a:pt x="106341" y="103529"/>
                    <a:pt x="120000" y="87058"/>
                    <a:pt x="120000" y="65882"/>
                  </a:cubicBezTo>
                  <a:close/>
                  <a:moveTo>
                    <a:pt x="89756" y="48235"/>
                  </a:moveTo>
                  <a:cubicBezTo>
                    <a:pt x="96585" y="49411"/>
                    <a:pt x="102439" y="57647"/>
                    <a:pt x="102439" y="65882"/>
                  </a:cubicBezTo>
                  <a:cubicBezTo>
                    <a:pt x="102439" y="75294"/>
                    <a:pt x="96585" y="82352"/>
                    <a:pt x="89756" y="84705"/>
                  </a:cubicBezTo>
                  <a:lnTo>
                    <a:pt x="89756" y="48235"/>
                  </a:lnTo>
                  <a:close/>
                  <a:moveTo>
                    <a:pt x="22439" y="5882"/>
                  </a:moveTo>
                  <a:cubicBezTo>
                    <a:pt x="67317" y="5882"/>
                    <a:pt x="67317" y="5882"/>
                    <a:pt x="67317" y="5882"/>
                  </a:cubicBezTo>
                  <a:cubicBezTo>
                    <a:pt x="77073" y="5882"/>
                    <a:pt x="84878" y="15294"/>
                    <a:pt x="84878" y="27058"/>
                  </a:cubicBezTo>
                  <a:cubicBezTo>
                    <a:pt x="84878" y="114117"/>
                    <a:pt x="84878" y="114117"/>
                    <a:pt x="84878" y="114117"/>
                  </a:cubicBezTo>
                  <a:cubicBezTo>
                    <a:pt x="4878" y="114117"/>
                    <a:pt x="4878" y="114117"/>
                    <a:pt x="4878" y="114117"/>
                  </a:cubicBezTo>
                  <a:cubicBezTo>
                    <a:pt x="4878" y="27058"/>
                    <a:pt x="4878" y="27058"/>
                    <a:pt x="4878" y="27058"/>
                  </a:cubicBezTo>
                  <a:cubicBezTo>
                    <a:pt x="4878" y="15294"/>
                    <a:pt x="12682" y="5882"/>
                    <a:pt x="22439" y="5882"/>
                  </a:cubicBezTo>
                  <a:close/>
                  <a:moveTo>
                    <a:pt x="89756" y="98823"/>
                  </a:moveTo>
                  <a:cubicBezTo>
                    <a:pt x="89756" y="90588"/>
                    <a:pt x="89756" y="90588"/>
                    <a:pt x="89756" y="90588"/>
                  </a:cubicBezTo>
                  <a:cubicBezTo>
                    <a:pt x="99512" y="88235"/>
                    <a:pt x="107317" y="78823"/>
                    <a:pt x="107317" y="65882"/>
                  </a:cubicBezTo>
                  <a:cubicBezTo>
                    <a:pt x="107317" y="54117"/>
                    <a:pt x="99512" y="43529"/>
                    <a:pt x="89756" y="42352"/>
                  </a:cubicBezTo>
                  <a:cubicBezTo>
                    <a:pt x="89756" y="32941"/>
                    <a:pt x="89756" y="32941"/>
                    <a:pt x="89756" y="32941"/>
                  </a:cubicBezTo>
                  <a:cubicBezTo>
                    <a:pt x="104390" y="35294"/>
                    <a:pt x="115121" y="49411"/>
                    <a:pt x="115121" y="65882"/>
                  </a:cubicBezTo>
                  <a:cubicBezTo>
                    <a:pt x="115121" y="83529"/>
                    <a:pt x="104390" y="97647"/>
                    <a:pt x="89756" y="988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5" name="Google Shape;815;p34"/>
            <p:cNvSpPr/>
            <p:nvPr/>
          </p:nvSpPr>
          <p:spPr>
            <a:xfrm>
              <a:off x="8320088" y="2133600"/>
              <a:ext cx="27000" cy="327000"/>
            </a:xfrm>
            <a:custGeom>
              <a:rect b="b" l="l" r="r" t="t"/>
              <a:pathLst>
                <a:path extrusionOk="0" h="120000" w="120000">
                  <a:moveTo>
                    <a:pt x="48000" y="120000"/>
                  </a:moveTo>
                  <a:cubicBezTo>
                    <a:pt x="72000" y="120000"/>
                    <a:pt x="120000" y="118032"/>
                    <a:pt x="120000" y="116065"/>
                  </a:cubicBezTo>
                  <a:cubicBezTo>
                    <a:pt x="120000" y="5901"/>
                    <a:pt x="120000" y="5901"/>
                    <a:pt x="120000" y="5901"/>
                  </a:cubicBezTo>
                  <a:cubicBezTo>
                    <a:pt x="120000" y="1967"/>
                    <a:pt x="72000" y="0"/>
                    <a:pt x="48000" y="0"/>
                  </a:cubicBezTo>
                  <a:cubicBezTo>
                    <a:pt x="24000" y="0"/>
                    <a:pt x="0" y="1967"/>
                    <a:pt x="0" y="5901"/>
                  </a:cubicBezTo>
                  <a:cubicBezTo>
                    <a:pt x="0" y="116065"/>
                    <a:pt x="0" y="116065"/>
                    <a:pt x="0" y="116065"/>
                  </a:cubicBezTo>
                  <a:cubicBezTo>
                    <a:pt x="0" y="118032"/>
                    <a:pt x="24000" y="120000"/>
                    <a:pt x="480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6" name="Google Shape;816;p34"/>
            <p:cNvSpPr/>
            <p:nvPr/>
          </p:nvSpPr>
          <p:spPr>
            <a:xfrm>
              <a:off x="8389938" y="2620963"/>
              <a:ext cx="81000" cy="430200"/>
            </a:xfrm>
            <a:custGeom>
              <a:rect b="b" l="l" r="r" t="t"/>
              <a:pathLst>
                <a:path extrusionOk="0" h="120000" w="120000">
                  <a:moveTo>
                    <a:pt x="80000" y="19500"/>
                  </a:moveTo>
                  <a:cubicBezTo>
                    <a:pt x="96000" y="16500"/>
                    <a:pt x="120000" y="12000"/>
                    <a:pt x="120000" y="3000"/>
                  </a:cubicBezTo>
                  <a:cubicBezTo>
                    <a:pt x="120000" y="1500"/>
                    <a:pt x="112000" y="0"/>
                    <a:pt x="104000" y="0"/>
                  </a:cubicBezTo>
                  <a:cubicBezTo>
                    <a:pt x="96000" y="0"/>
                    <a:pt x="80000" y="1500"/>
                    <a:pt x="80000" y="3000"/>
                  </a:cubicBezTo>
                  <a:cubicBezTo>
                    <a:pt x="80000" y="9000"/>
                    <a:pt x="72000" y="10500"/>
                    <a:pt x="48000" y="15000"/>
                  </a:cubicBezTo>
                  <a:cubicBezTo>
                    <a:pt x="32000" y="18000"/>
                    <a:pt x="0" y="22500"/>
                    <a:pt x="0" y="31500"/>
                  </a:cubicBezTo>
                  <a:cubicBezTo>
                    <a:pt x="0" y="40500"/>
                    <a:pt x="32000" y="45000"/>
                    <a:pt x="48000" y="48000"/>
                  </a:cubicBezTo>
                  <a:cubicBezTo>
                    <a:pt x="72000" y="51000"/>
                    <a:pt x="80000" y="54000"/>
                    <a:pt x="80000" y="60000"/>
                  </a:cubicBezTo>
                  <a:cubicBezTo>
                    <a:pt x="80000" y="64500"/>
                    <a:pt x="72000" y="67500"/>
                    <a:pt x="48000" y="70500"/>
                  </a:cubicBezTo>
                  <a:cubicBezTo>
                    <a:pt x="32000" y="75000"/>
                    <a:pt x="0" y="79500"/>
                    <a:pt x="0" y="87000"/>
                  </a:cubicBezTo>
                  <a:cubicBezTo>
                    <a:pt x="0" y="96000"/>
                    <a:pt x="32000" y="100500"/>
                    <a:pt x="48000" y="105000"/>
                  </a:cubicBezTo>
                  <a:cubicBezTo>
                    <a:pt x="72000" y="108000"/>
                    <a:pt x="80000" y="111000"/>
                    <a:pt x="80000" y="115500"/>
                  </a:cubicBezTo>
                  <a:cubicBezTo>
                    <a:pt x="80000" y="118500"/>
                    <a:pt x="96000" y="120000"/>
                    <a:pt x="104000" y="120000"/>
                  </a:cubicBezTo>
                  <a:cubicBezTo>
                    <a:pt x="112000" y="120000"/>
                    <a:pt x="120000" y="118500"/>
                    <a:pt x="120000" y="115500"/>
                  </a:cubicBezTo>
                  <a:cubicBezTo>
                    <a:pt x="120000" y="106500"/>
                    <a:pt x="96000" y="102000"/>
                    <a:pt x="80000" y="99000"/>
                  </a:cubicBezTo>
                  <a:cubicBezTo>
                    <a:pt x="56000" y="96000"/>
                    <a:pt x="40000" y="93000"/>
                    <a:pt x="40000" y="87000"/>
                  </a:cubicBezTo>
                  <a:cubicBezTo>
                    <a:pt x="40000" y="82500"/>
                    <a:pt x="56000" y="79500"/>
                    <a:pt x="80000" y="76500"/>
                  </a:cubicBezTo>
                  <a:cubicBezTo>
                    <a:pt x="96000" y="72000"/>
                    <a:pt x="120000" y="67500"/>
                    <a:pt x="120000" y="60000"/>
                  </a:cubicBezTo>
                  <a:cubicBezTo>
                    <a:pt x="120000" y="51000"/>
                    <a:pt x="96000" y="46500"/>
                    <a:pt x="80000" y="42000"/>
                  </a:cubicBezTo>
                  <a:cubicBezTo>
                    <a:pt x="56000" y="39000"/>
                    <a:pt x="40000" y="36000"/>
                    <a:pt x="40000" y="31500"/>
                  </a:cubicBezTo>
                  <a:cubicBezTo>
                    <a:pt x="40000" y="25500"/>
                    <a:pt x="56000" y="24000"/>
                    <a:pt x="80000" y="195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7" name="Google Shape;817;p34"/>
            <p:cNvSpPr/>
            <p:nvPr/>
          </p:nvSpPr>
          <p:spPr>
            <a:xfrm>
              <a:off x="8518525" y="2620963"/>
              <a:ext cx="58800" cy="258900"/>
            </a:xfrm>
            <a:custGeom>
              <a:rect b="b" l="l" r="r" t="t"/>
              <a:pathLst>
                <a:path extrusionOk="0" h="120000" w="120000">
                  <a:moveTo>
                    <a:pt x="120000" y="5000"/>
                  </a:moveTo>
                  <a:cubicBezTo>
                    <a:pt x="120000" y="2500"/>
                    <a:pt x="109090" y="0"/>
                    <a:pt x="98181" y="0"/>
                  </a:cubicBezTo>
                  <a:cubicBezTo>
                    <a:pt x="87272" y="0"/>
                    <a:pt x="65454" y="2500"/>
                    <a:pt x="65454" y="5000"/>
                  </a:cubicBezTo>
                  <a:cubicBezTo>
                    <a:pt x="65454" y="12500"/>
                    <a:pt x="54545" y="15000"/>
                    <a:pt x="43636" y="20000"/>
                  </a:cubicBezTo>
                  <a:cubicBezTo>
                    <a:pt x="21818" y="25000"/>
                    <a:pt x="0" y="30000"/>
                    <a:pt x="0" y="42500"/>
                  </a:cubicBezTo>
                  <a:cubicBezTo>
                    <a:pt x="0" y="52500"/>
                    <a:pt x="21818" y="60000"/>
                    <a:pt x="43636" y="62500"/>
                  </a:cubicBezTo>
                  <a:cubicBezTo>
                    <a:pt x="54545" y="67500"/>
                    <a:pt x="65454" y="70000"/>
                    <a:pt x="65454" y="77500"/>
                  </a:cubicBezTo>
                  <a:cubicBezTo>
                    <a:pt x="65454" y="85000"/>
                    <a:pt x="54545" y="87500"/>
                    <a:pt x="43636" y="92500"/>
                  </a:cubicBezTo>
                  <a:cubicBezTo>
                    <a:pt x="21818" y="95000"/>
                    <a:pt x="0" y="102500"/>
                    <a:pt x="0" y="112500"/>
                  </a:cubicBezTo>
                  <a:cubicBezTo>
                    <a:pt x="0" y="117500"/>
                    <a:pt x="10909" y="120000"/>
                    <a:pt x="21818" y="120000"/>
                  </a:cubicBezTo>
                  <a:cubicBezTo>
                    <a:pt x="43636" y="120000"/>
                    <a:pt x="54545" y="117500"/>
                    <a:pt x="54545" y="112500"/>
                  </a:cubicBezTo>
                  <a:cubicBezTo>
                    <a:pt x="54545" y="107500"/>
                    <a:pt x="65454" y="105000"/>
                    <a:pt x="76363" y="100000"/>
                  </a:cubicBezTo>
                  <a:cubicBezTo>
                    <a:pt x="98181" y="95000"/>
                    <a:pt x="120000" y="90000"/>
                    <a:pt x="120000" y="77500"/>
                  </a:cubicBezTo>
                  <a:cubicBezTo>
                    <a:pt x="120000" y="65000"/>
                    <a:pt x="98181" y="60000"/>
                    <a:pt x="76363" y="55000"/>
                  </a:cubicBezTo>
                  <a:cubicBezTo>
                    <a:pt x="65454" y="50000"/>
                    <a:pt x="54545" y="47500"/>
                    <a:pt x="54545" y="42500"/>
                  </a:cubicBezTo>
                  <a:cubicBezTo>
                    <a:pt x="54545" y="35000"/>
                    <a:pt x="65454" y="32500"/>
                    <a:pt x="76363" y="27500"/>
                  </a:cubicBezTo>
                  <a:cubicBezTo>
                    <a:pt x="98181" y="22500"/>
                    <a:pt x="120000" y="17500"/>
                    <a:pt x="120000" y="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8" name="Google Shape;818;p34"/>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19" name="Google Shape;819;p34"/>
          <p:cNvGrpSpPr/>
          <p:nvPr/>
        </p:nvGrpSpPr>
        <p:grpSpPr>
          <a:xfrm>
            <a:off x="5108276" y="3190217"/>
            <a:ext cx="1097789" cy="1391500"/>
            <a:chOff x="6662738" y="3806825"/>
            <a:chExt cx="1732075" cy="2195488"/>
          </a:xfrm>
        </p:grpSpPr>
        <p:sp>
          <p:nvSpPr>
            <p:cNvPr id="820" name="Google Shape;820;p34"/>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1" name="Google Shape;821;p34"/>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2" name="Google Shape;822;p34"/>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3" name="Google Shape;823;p34"/>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4" name="Google Shape;824;p34"/>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5" name="Google Shape;825;p34"/>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6" name="Google Shape;826;p34"/>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7" name="Google Shape;827;p34"/>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8" name="Google Shape;828;p34"/>
            <p:cNvSpPr/>
            <p:nvPr/>
          </p:nvSpPr>
          <p:spPr>
            <a:xfrm>
              <a:off x="6662738" y="4949825"/>
              <a:ext cx="566700" cy="681000"/>
            </a:xfrm>
            <a:custGeom>
              <a:rect b="b" l="l" r="r" t="t"/>
              <a:pathLst>
                <a:path extrusionOk="0" h="120000" w="12000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9" name="Google Shape;829;p34"/>
            <p:cNvSpPr/>
            <p:nvPr/>
          </p:nvSpPr>
          <p:spPr>
            <a:xfrm>
              <a:off x="6764338" y="5132388"/>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0" name="Google Shape;830;p34"/>
            <p:cNvSpPr/>
            <p:nvPr/>
          </p:nvSpPr>
          <p:spPr>
            <a:xfrm>
              <a:off x="6764338" y="5245100"/>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1" name="Google Shape;831;p34"/>
            <p:cNvSpPr/>
            <p:nvPr/>
          </p:nvSpPr>
          <p:spPr>
            <a:xfrm>
              <a:off x="6892925" y="5154613"/>
              <a:ext cx="246000" cy="52500"/>
            </a:xfrm>
            <a:custGeom>
              <a:rect b="b" l="l" r="r" t="t"/>
              <a:pathLst>
                <a:path extrusionOk="0" h="120000" w="12000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2" name="Google Shape;832;p34"/>
            <p:cNvSpPr/>
            <p:nvPr/>
          </p:nvSpPr>
          <p:spPr>
            <a:xfrm>
              <a:off x="6881813" y="5256213"/>
              <a:ext cx="273000" cy="63600"/>
            </a:xfrm>
            <a:custGeom>
              <a:rect b="b" l="l" r="r" t="t"/>
              <a:pathLst>
                <a:path extrusionOk="0" h="120000" w="12000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3" name="Google Shape;833;p34"/>
            <p:cNvSpPr/>
            <p:nvPr/>
          </p:nvSpPr>
          <p:spPr>
            <a:xfrm>
              <a:off x="6753225" y="5400675"/>
              <a:ext cx="406500" cy="92100"/>
            </a:xfrm>
            <a:custGeom>
              <a:rect b="b" l="l" r="r" t="t"/>
              <a:pathLst>
                <a:path extrusionOk="0" h="120000" w="12000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4" name="Google Shape;834;p34"/>
            <p:cNvSpPr/>
            <p:nvPr/>
          </p:nvSpPr>
          <p:spPr>
            <a:xfrm>
              <a:off x="7326313" y="4976813"/>
              <a:ext cx="165000" cy="611100"/>
            </a:xfrm>
            <a:custGeom>
              <a:rect b="b" l="l" r="r" t="t"/>
              <a:pathLst>
                <a:path extrusionOk="0" h="120000" w="12000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5" name="Google Shape;835;p34"/>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6" name="Google Shape;836;p34"/>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7" name="Google Shape;837;p34"/>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38" name="Google Shape;838;p34"/>
          <p:cNvGrpSpPr/>
          <p:nvPr/>
        </p:nvGrpSpPr>
        <p:grpSpPr>
          <a:xfrm flipH="1" rot="10800000">
            <a:off x="7087421" y="1599747"/>
            <a:ext cx="1436785" cy="1111812"/>
            <a:chOff x="9598025" y="882650"/>
            <a:chExt cx="2266938" cy="1754200"/>
          </a:xfrm>
        </p:grpSpPr>
        <p:sp>
          <p:nvSpPr>
            <p:cNvPr id="839" name="Google Shape;839;p34"/>
            <p:cNvSpPr/>
            <p:nvPr/>
          </p:nvSpPr>
          <p:spPr>
            <a:xfrm>
              <a:off x="10239375" y="1881188"/>
              <a:ext cx="139800" cy="90600"/>
            </a:xfrm>
            <a:custGeom>
              <a:rect b="b" l="l" r="r" t="t"/>
              <a:pathLst>
                <a:path extrusionOk="0" h="120000" w="12000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0" name="Google Shape;840;p34"/>
            <p:cNvSpPr/>
            <p:nvPr/>
          </p:nvSpPr>
          <p:spPr>
            <a:xfrm>
              <a:off x="9598025" y="882650"/>
              <a:ext cx="995400" cy="1546200"/>
            </a:xfrm>
            <a:custGeom>
              <a:rect b="b" l="l" r="r" t="t"/>
              <a:pathLst>
                <a:path extrusionOk="0" h="120000" w="12000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1" name="Google Shape;841;p34"/>
            <p:cNvSpPr/>
            <p:nvPr/>
          </p:nvSpPr>
          <p:spPr>
            <a:xfrm>
              <a:off x="10672763" y="1581150"/>
              <a:ext cx="1192200" cy="1055700"/>
            </a:xfrm>
            <a:custGeom>
              <a:rect b="b" l="l" r="r" t="t"/>
              <a:pathLst>
                <a:path extrusionOk="0" h="120000" w="12000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2" name="Google Shape;842;p34"/>
            <p:cNvSpPr/>
            <p:nvPr/>
          </p:nvSpPr>
          <p:spPr>
            <a:xfrm>
              <a:off x="10914063" y="1881188"/>
              <a:ext cx="679500" cy="531900"/>
            </a:xfrm>
            <a:custGeom>
              <a:rect b="b" l="l" r="r" t="t"/>
              <a:pathLst>
                <a:path extrusionOk="0" h="120000" w="12000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43" name="Google Shape;843;p34"/>
          <p:cNvGrpSpPr/>
          <p:nvPr/>
        </p:nvGrpSpPr>
        <p:grpSpPr>
          <a:xfrm>
            <a:off x="7225029" y="3438757"/>
            <a:ext cx="1436856" cy="1142979"/>
            <a:chOff x="9925050" y="4203700"/>
            <a:chExt cx="2267050" cy="1803375"/>
          </a:xfrm>
        </p:grpSpPr>
        <p:sp>
          <p:nvSpPr>
            <p:cNvPr id="844" name="Google Shape;844;p34"/>
            <p:cNvSpPr/>
            <p:nvPr/>
          </p:nvSpPr>
          <p:spPr>
            <a:xfrm>
              <a:off x="11336338" y="4922838"/>
              <a:ext cx="139800" cy="119100"/>
            </a:xfrm>
            <a:custGeom>
              <a:rect b="b" l="l" r="r" t="t"/>
              <a:pathLst>
                <a:path extrusionOk="0" h="120000" w="12000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5" name="Google Shape;845;p34"/>
            <p:cNvSpPr/>
            <p:nvPr/>
          </p:nvSpPr>
          <p:spPr>
            <a:xfrm>
              <a:off x="11137900" y="4498975"/>
              <a:ext cx="1054200" cy="1508100"/>
            </a:xfrm>
            <a:custGeom>
              <a:rect b="b" l="l" r="r" t="t"/>
              <a:pathLst>
                <a:path extrusionOk="0" h="120000" w="12000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6" name="Google Shape;846;p34"/>
            <p:cNvSpPr/>
            <p:nvPr/>
          </p:nvSpPr>
          <p:spPr>
            <a:xfrm>
              <a:off x="9925050" y="4203700"/>
              <a:ext cx="1133400" cy="1073100"/>
            </a:xfrm>
            <a:custGeom>
              <a:rect b="b" l="l" r="r" t="t"/>
              <a:pathLst>
                <a:path extrusionOk="0" h="120000" w="12000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7" name="Google Shape;847;p34"/>
            <p:cNvSpPr/>
            <p:nvPr/>
          </p:nvSpPr>
          <p:spPr>
            <a:xfrm>
              <a:off x="10421938" y="4832350"/>
              <a:ext cx="139800" cy="27000"/>
            </a:xfrm>
            <a:custGeom>
              <a:rect b="b" l="l" r="r" t="t"/>
              <a:pathLst>
                <a:path extrusionOk="0" h="120000" w="12000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8" name="Google Shape;848;p34"/>
            <p:cNvSpPr/>
            <p:nvPr/>
          </p:nvSpPr>
          <p:spPr>
            <a:xfrm>
              <a:off x="10421938" y="4875213"/>
              <a:ext cx="139800" cy="20700"/>
            </a:xfrm>
            <a:custGeom>
              <a:rect b="b" l="l" r="r" t="t"/>
              <a:pathLst>
                <a:path extrusionOk="0" h="120000" w="12000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9" name="Google Shape;849;p34"/>
            <p:cNvSpPr/>
            <p:nvPr/>
          </p:nvSpPr>
          <p:spPr>
            <a:xfrm>
              <a:off x="10442575" y="4913313"/>
              <a:ext cx="96900" cy="25500"/>
            </a:xfrm>
            <a:custGeom>
              <a:rect b="b" l="l" r="r" t="t"/>
              <a:pathLst>
                <a:path extrusionOk="0" h="120000" w="12000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0" name="Google Shape;850;p34"/>
            <p:cNvSpPr/>
            <p:nvPr/>
          </p:nvSpPr>
          <p:spPr>
            <a:xfrm>
              <a:off x="10480675" y="4333875"/>
              <a:ext cx="22200" cy="90600"/>
            </a:xfrm>
            <a:custGeom>
              <a:rect b="b" l="l" r="r" t="t"/>
              <a:pathLst>
                <a:path extrusionOk="0" h="120000" w="12000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1" name="Google Shape;851;p34"/>
            <p:cNvSpPr/>
            <p:nvPr/>
          </p:nvSpPr>
          <p:spPr>
            <a:xfrm>
              <a:off x="10679113" y="4602163"/>
              <a:ext cx="74700" cy="20700"/>
            </a:xfrm>
            <a:custGeom>
              <a:rect b="b" l="l" r="r" t="t"/>
              <a:pathLst>
                <a:path extrusionOk="0" h="120000" w="12000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2" name="Google Shape;852;p34"/>
            <p:cNvSpPr/>
            <p:nvPr/>
          </p:nvSpPr>
          <p:spPr>
            <a:xfrm>
              <a:off x="10229850" y="4602163"/>
              <a:ext cx="74700" cy="20700"/>
            </a:xfrm>
            <a:custGeom>
              <a:rect b="b" l="l" r="r" t="t"/>
              <a:pathLst>
                <a:path extrusionOk="0" h="120000" w="12000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3" name="Google Shape;853;p34"/>
            <p:cNvSpPr/>
            <p:nvPr/>
          </p:nvSpPr>
          <p:spPr>
            <a:xfrm>
              <a:off x="10282238" y="4402138"/>
              <a:ext cx="81000" cy="81000"/>
            </a:xfrm>
            <a:custGeom>
              <a:rect b="b" l="l" r="r" t="t"/>
              <a:pathLst>
                <a:path extrusionOk="0" h="120000" w="12000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4" name="Google Shape;854;p34"/>
            <p:cNvSpPr/>
            <p:nvPr/>
          </p:nvSpPr>
          <p:spPr>
            <a:xfrm>
              <a:off x="10620375" y="4402138"/>
              <a:ext cx="79500" cy="81000"/>
            </a:xfrm>
            <a:custGeom>
              <a:rect b="b" l="l" r="r" t="t"/>
              <a:pathLst>
                <a:path extrusionOk="0" h="120000" w="12000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5" name="Google Shape;855;p34"/>
            <p:cNvSpPr/>
            <p:nvPr/>
          </p:nvSpPr>
          <p:spPr>
            <a:xfrm>
              <a:off x="10347325" y="4478338"/>
              <a:ext cx="288900" cy="331800"/>
            </a:xfrm>
            <a:custGeom>
              <a:rect b="b" l="l" r="r" t="t"/>
              <a:pathLst>
                <a:path extrusionOk="0" h="120000" w="12000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5"/>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5"/>
          <p:cNvSpPr txBox="1"/>
          <p:nvPr>
            <p:ph idx="4294967295" type="title"/>
          </p:nvPr>
        </p:nvSpPr>
        <p:spPr>
          <a:xfrm>
            <a:off x="914400" y="1806175"/>
            <a:ext cx="82662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rgbClr val="484098"/>
                </a:solidFill>
                <a:latin typeface="Barlow Medium"/>
                <a:ea typeface="Barlow Medium"/>
                <a:cs typeface="Barlow Medium"/>
                <a:sym typeface="Barlow Medium"/>
              </a:rPr>
              <a:t>Creating richer, more reliable alt text</a:t>
            </a:r>
            <a:endParaRPr sz="3500">
              <a:solidFill>
                <a:srgbClr val="484098"/>
              </a:solidFill>
              <a:latin typeface="Barlow Medium"/>
              <a:ea typeface="Barlow Medium"/>
              <a:cs typeface="Barlow Medium"/>
              <a:sym typeface="Barlow Medium"/>
            </a:endParaRPr>
          </a:p>
        </p:txBody>
      </p:sp>
      <p:grpSp>
        <p:nvGrpSpPr>
          <p:cNvPr id="266" name="Google Shape;266;p15"/>
          <p:cNvGrpSpPr/>
          <p:nvPr/>
        </p:nvGrpSpPr>
        <p:grpSpPr>
          <a:xfrm>
            <a:off x="7310519" y="3514570"/>
            <a:ext cx="754147" cy="1912050"/>
            <a:chOff x="7556500" y="3806825"/>
            <a:chExt cx="838313" cy="2195488"/>
          </a:xfrm>
        </p:grpSpPr>
        <p:sp>
          <p:nvSpPr>
            <p:cNvPr id="267" name="Google Shape;267;p15"/>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8" name="Google Shape;268;p15"/>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9" name="Google Shape;269;p15"/>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0" name="Google Shape;270;p15"/>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1" name="Google Shape;271;p15"/>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2" name="Google Shape;272;p15"/>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3" name="Google Shape;273;p15"/>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74" name="Google Shape;274;p15"/>
          <p:cNvSpPr txBox="1"/>
          <p:nvPr>
            <p:ph idx="4294967295" type="ctrTitle"/>
          </p:nvPr>
        </p:nvSpPr>
        <p:spPr>
          <a:xfrm>
            <a:off x="914400" y="591300"/>
            <a:ext cx="64206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800">
                <a:solidFill>
                  <a:srgbClr val="000000"/>
                </a:solidFill>
              </a:rPr>
              <a:t>ALTogether</a:t>
            </a:r>
            <a:endParaRPr b="1" sz="38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6"/>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6"/>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6"/>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6"/>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6"/>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Selected Interface &amp; Rationale</a:t>
            </a:r>
            <a:endParaRPr b="1">
              <a:solidFill>
                <a:srgbClr val="484098"/>
              </a:solidFill>
            </a:endParaRPr>
          </a:p>
        </p:txBody>
      </p:sp>
      <p:sp>
        <p:nvSpPr>
          <p:cNvPr id="284" name="Google Shape;284;p16"/>
          <p:cNvSpPr txBox="1"/>
          <p:nvPr>
            <p:ph idx="1" type="body"/>
          </p:nvPr>
        </p:nvSpPr>
        <p:spPr>
          <a:xfrm>
            <a:off x="637275" y="1178050"/>
            <a:ext cx="6995700" cy="3492600"/>
          </a:xfrm>
          <a:prstGeom prst="rect">
            <a:avLst/>
          </a:prstGeom>
        </p:spPr>
        <p:txBody>
          <a:bodyPr anchorCtr="0" anchor="ctr" bIns="91425" lIns="91425" spcFirstLastPara="1" rIns="91425" wrap="square" tIns="91425">
            <a:noAutofit/>
          </a:bodyPr>
          <a:lstStyle/>
          <a:p>
            <a:pPr indent="-393700" lvl="0" marL="457200" rtl="0" algn="l">
              <a:lnSpc>
                <a:spcPct val="150000"/>
              </a:lnSpc>
              <a:spcBef>
                <a:spcPts val="600"/>
              </a:spcBef>
              <a:spcAft>
                <a:spcPts val="0"/>
              </a:spcAft>
              <a:buClr>
                <a:srgbClr val="484098"/>
              </a:buClr>
              <a:buSzPts val="2600"/>
              <a:buChar char="-"/>
            </a:pPr>
            <a:r>
              <a:rPr i="0" lang="en" sz="2600"/>
              <a:t>Instagram extension</a:t>
            </a:r>
            <a:endParaRPr i="0" sz="2600"/>
          </a:p>
          <a:p>
            <a:pPr indent="-393700" lvl="0" marL="914400" rtl="0" algn="l">
              <a:lnSpc>
                <a:spcPct val="150000"/>
              </a:lnSpc>
              <a:spcBef>
                <a:spcPts val="0"/>
              </a:spcBef>
              <a:spcAft>
                <a:spcPts val="0"/>
              </a:spcAft>
              <a:buClr>
                <a:srgbClr val="484098"/>
              </a:buClr>
              <a:buSzPts val="2600"/>
              <a:buChar char="-"/>
            </a:pPr>
            <a:r>
              <a:rPr i="0" lang="en" sz="2600"/>
              <a:t>Predominantly visual platform</a:t>
            </a:r>
            <a:endParaRPr i="0" sz="2600"/>
          </a:p>
          <a:p>
            <a:pPr indent="-393700" lvl="0" marL="914400" rtl="0" algn="l">
              <a:lnSpc>
                <a:spcPct val="150000"/>
              </a:lnSpc>
              <a:spcBef>
                <a:spcPts val="0"/>
              </a:spcBef>
              <a:spcAft>
                <a:spcPts val="0"/>
              </a:spcAft>
              <a:buClr>
                <a:srgbClr val="484098"/>
              </a:buClr>
              <a:buSzPts val="2600"/>
              <a:buChar char="-"/>
            </a:pPr>
            <a:r>
              <a:rPr i="0" lang="en" sz="2600"/>
              <a:t>Localized solutions</a:t>
            </a:r>
            <a:endParaRPr i="0" sz="2600"/>
          </a:p>
          <a:p>
            <a:pPr indent="-393700" lvl="0" marL="914400" rtl="0" algn="l">
              <a:lnSpc>
                <a:spcPct val="150000"/>
              </a:lnSpc>
              <a:spcBef>
                <a:spcPts val="0"/>
              </a:spcBef>
              <a:spcAft>
                <a:spcPts val="0"/>
              </a:spcAft>
              <a:buClr>
                <a:srgbClr val="484098"/>
              </a:buClr>
              <a:buSzPts val="2600"/>
              <a:buChar char="-"/>
            </a:pPr>
            <a:r>
              <a:rPr i="0" lang="en" sz="2600"/>
              <a:t>Alt text normalization </a:t>
            </a:r>
            <a:endParaRPr i="0" sz="2600"/>
          </a:p>
        </p:txBody>
      </p:sp>
      <p:grpSp>
        <p:nvGrpSpPr>
          <p:cNvPr id="285" name="Google Shape;285;p16"/>
          <p:cNvGrpSpPr/>
          <p:nvPr/>
        </p:nvGrpSpPr>
        <p:grpSpPr>
          <a:xfrm>
            <a:off x="6723914" y="3868093"/>
            <a:ext cx="1888882" cy="1513329"/>
            <a:chOff x="3305175" y="4144963"/>
            <a:chExt cx="2149388" cy="1862100"/>
          </a:xfrm>
        </p:grpSpPr>
        <p:sp>
          <p:nvSpPr>
            <p:cNvPr id="286" name="Google Shape;286;p16"/>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7" name="Google Shape;287;p16"/>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8" name="Google Shape;288;p16"/>
            <p:cNvSpPr/>
            <p:nvPr/>
          </p:nvSpPr>
          <p:spPr>
            <a:xfrm>
              <a:off x="3305175" y="4622800"/>
              <a:ext cx="1106400" cy="831900"/>
            </a:xfrm>
            <a:custGeom>
              <a:rect b="b" l="l" r="r" t="t"/>
              <a:pathLst>
                <a:path extrusionOk="0" h="120000" w="12000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9" name="Google Shape;289;p16"/>
            <p:cNvSpPr/>
            <p:nvPr/>
          </p:nvSpPr>
          <p:spPr>
            <a:xfrm>
              <a:off x="3517900" y="4938713"/>
              <a:ext cx="381000" cy="381000"/>
            </a:xfrm>
            <a:custGeom>
              <a:rect b="b" l="l" r="r" t="t"/>
              <a:pathLst>
                <a:path extrusionOk="0" h="120000" w="12000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0" name="Google Shape;290;p16"/>
            <p:cNvSpPr/>
            <p:nvPr/>
          </p:nvSpPr>
          <p:spPr>
            <a:xfrm>
              <a:off x="3978275" y="4949825"/>
              <a:ext cx="214200" cy="27000"/>
            </a:xfrm>
            <a:prstGeom prst="rect">
              <a:avLst/>
            </a:pr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1" name="Google Shape;291;p16"/>
            <p:cNvSpPr/>
            <p:nvPr/>
          </p:nvSpPr>
          <p:spPr>
            <a:xfrm>
              <a:off x="3978275" y="5041900"/>
              <a:ext cx="214200" cy="27000"/>
            </a:xfrm>
            <a:prstGeom prst="rect">
              <a:avLst/>
            </a:pr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2" name="Google Shape;292;p16"/>
            <p:cNvSpPr/>
            <p:nvPr/>
          </p:nvSpPr>
          <p:spPr>
            <a:xfrm>
              <a:off x="3978275" y="5132388"/>
              <a:ext cx="214200" cy="27000"/>
            </a:xfrm>
            <a:prstGeom prst="rect">
              <a:avLst/>
            </a:pr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3" name="Google Shape;293;p16"/>
            <p:cNvSpPr/>
            <p:nvPr/>
          </p:nvSpPr>
          <p:spPr>
            <a:xfrm>
              <a:off x="3978275" y="5224463"/>
              <a:ext cx="214200" cy="25500"/>
            </a:xfrm>
            <a:prstGeom prst="rect">
              <a:avLst/>
            </a:pr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4" name="Google Shape;294;p16"/>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pic>
        <p:nvPicPr>
          <p:cNvPr id="295" name="Google Shape;295;p16"/>
          <p:cNvPicPr preferRelativeResize="0"/>
          <p:nvPr/>
        </p:nvPicPr>
        <p:blipFill>
          <a:blip r:embed="rId3">
            <a:alphaModFix/>
          </a:blip>
          <a:stretch>
            <a:fillRect/>
          </a:stretch>
        </p:blipFill>
        <p:spPr>
          <a:xfrm>
            <a:off x="6543050" y="1875121"/>
            <a:ext cx="1412799" cy="14127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7"/>
          <p:cNvSpPr/>
          <p:nvPr/>
        </p:nvSpPr>
        <p:spPr>
          <a:xfrm>
            <a:off x="-9" y="-31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7"/>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7"/>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7"/>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7"/>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Prototype Structure</a:t>
            </a:r>
            <a:endParaRPr b="1">
              <a:solidFill>
                <a:srgbClr val="484098"/>
              </a:solidFill>
            </a:endParaRPr>
          </a:p>
        </p:txBody>
      </p:sp>
      <p:sp>
        <p:nvSpPr>
          <p:cNvPr id="305" name="Google Shape;305;p17"/>
          <p:cNvSpPr txBox="1"/>
          <p:nvPr>
            <p:ph idx="1" type="body"/>
          </p:nvPr>
        </p:nvSpPr>
        <p:spPr>
          <a:xfrm>
            <a:off x="180075" y="1406650"/>
            <a:ext cx="5992800" cy="3492600"/>
          </a:xfrm>
          <a:prstGeom prst="rect">
            <a:avLst/>
          </a:prstGeom>
        </p:spPr>
        <p:txBody>
          <a:bodyPr anchorCtr="0" anchor="ctr" bIns="91425" lIns="91425" spcFirstLastPara="1" rIns="91425" wrap="square" tIns="91425">
            <a:noAutofit/>
          </a:bodyPr>
          <a:lstStyle/>
          <a:p>
            <a:pPr indent="-393700" lvl="0" marL="914400" rtl="0" algn="l">
              <a:lnSpc>
                <a:spcPct val="150000"/>
              </a:lnSpc>
              <a:spcBef>
                <a:spcPts val="600"/>
              </a:spcBef>
              <a:spcAft>
                <a:spcPts val="0"/>
              </a:spcAft>
              <a:buClr>
                <a:srgbClr val="484098"/>
              </a:buClr>
              <a:buSzPts val="2600"/>
              <a:buChar char="-"/>
            </a:pPr>
            <a:r>
              <a:rPr i="0" lang="en" sz="2600"/>
              <a:t>Sketches &amp; POP by Marvel</a:t>
            </a:r>
            <a:endParaRPr i="0" sz="2600"/>
          </a:p>
          <a:p>
            <a:pPr indent="-393700" lvl="0" marL="914400" rtl="0" algn="l">
              <a:lnSpc>
                <a:spcPct val="150000"/>
              </a:lnSpc>
              <a:spcBef>
                <a:spcPts val="0"/>
              </a:spcBef>
              <a:spcAft>
                <a:spcPts val="0"/>
              </a:spcAft>
              <a:buClr>
                <a:srgbClr val="484098"/>
              </a:buClr>
              <a:buSzPts val="2600"/>
              <a:buChar char="-"/>
            </a:pPr>
            <a:r>
              <a:rPr i="0" lang="en" sz="2600"/>
              <a:t>Zoom call, shared iPhone screen</a:t>
            </a:r>
            <a:endParaRPr i="0" sz="2600"/>
          </a:p>
          <a:p>
            <a:pPr indent="-393700" lvl="0" marL="914400" rtl="0" algn="l">
              <a:lnSpc>
                <a:spcPct val="150000"/>
              </a:lnSpc>
              <a:spcBef>
                <a:spcPts val="0"/>
              </a:spcBef>
              <a:spcAft>
                <a:spcPts val="0"/>
              </a:spcAft>
              <a:buClr>
                <a:srgbClr val="484098"/>
              </a:buClr>
              <a:buSzPts val="2600"/>
              <a:buChar char="-"/>
            </a:pPr>
            <a:r>
              <a:rPr i="0" lang="en" sz="2600"/>
              <a:t>3 prompts </a:t>
            </a:r>
            <a:endParaRPr i="0" sz="2600"/>
          </a:p>
          <a:p>
            <a:pPr indent="-393700" lvl="0" marL="914400" rtl="0" algn="l">
              <a:lnSpc>
                <a:spcPct val="150000"/>
              </a:lnSpc>
              <a:spcBef>
                <a:spcPts val="0"/>
              </a:spcBef>
              <a:spcAft>
                <a:spcPts val="0"/>
              </a:spcAft>
              <a:buClr>
                <a:srgbClr val="484098"/>
              </a:buClr>
              <a:buSzPts val="2600"/>
              <a:buChar char="-"/>
            </a:pPr>
            <a:r>
              <a:rPr i="0" lang="en" sz="2600"/>
              <a:t>Asked participants to vocalize their choices</a:t>
            </a:r>
            <a:endParaRPr i="0" sz="2600"/>
          </a:p>
        </p:txBody>
      </p:sp>
      <p:pic>
        <p:nvPicPr>
          <p:cNvPr id="306" name="Google Shape;306;p17"/>
          <p:cNvPicPr preferRelativeResize="0"/>
          <p:nvPr/>
        </p:nvPicPr>
        <p:blipFill>
          <a:blip r:embed="rId3">
            <a:alphaModFix/>
          </a:blip>
          <a:stretch>
            <a:fillRect/>
          </a:stretch>
        </p:blipFill>
        <p:spPr>
          <a:xfrm>
            <a:off x="6407800" y="594450"/>
            <a:ext cx="2148200" cy="4108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8"/>
          <p:cNvSpPr/>
          <p:nvPr/>
        </p:nvSpPr>
        <p:spPr>
          <a:xfrm>
            <a:off x="25" y="-231775"/>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p:nvPr/>
        </p:nvSpPr>
        <p:spPr>
          <a:xfrm>
            <a:off x="6687125" y="-230675"/>
            <a:ext cx="1338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8"/>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p:nvPr/>
        </p:nvSpPr>
        <p:spPr>
          <a:xfrm>
            <a:off x="25" y="-3175"/>
            <a:ext cx="9146100" cy="5198700"/>
          </a:xfrm>
          <a:prstGeom prst="rect">
            <a:avLst/>
          </a:prstGeom>
          <a:solidFill>
            <a:srgbClr val="393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9348C"/>
              </a:solidFill>
            </a:endParaRPr>
          </a:p>
        </p:txBody>
      </p:sp>
      <p:sp>
        <p:nvSpPr>
          <p:cNvPr id="315" name="Google Shape;315;p18"/>
          <p:cNvSpPr txBox="1"/>
          <p:nvPr>
            <p:ph idx="4294967295" type="title"/>
          </p:nvPr>
        </p:nvSpPr>
        <p:spPr>
          <a:xfrm>
            <a:off x="373600" y="283875"/>
            <a:ext cx="3051600" cy="638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200">
                <a:solidFill>
                  <a:srgbClr val="FFFFFF"/>
                </a:solidFill>
              </a:rPr>
              <a:t>Task 1</a:t>
            </a:r>
            <a:endParaRPr sz="3200">
              <a:solidFill>
                <a:srgbClr val="FFFFFF"/>
              </a:solidFill>
            </a:endParaRPr>
          </a:p>
        </p:txBody>
      </p:sp>
      <p:sp>
        <p:nvSpPr>
          <p:cNvPr id="316" name="Google Shape;316;p18"/>
          <p:cNvSpPr txBox="1"/>
          <p:nvPr/>
        </p:nvSpPr>
        <p:spPr>
          <a:xfrm>
            <a:off x="2225150" y="283875"/>
            <a:ext cx="57627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FFFFFF"/>
                </a:solidFill>
              </a:rPr>
              <a:t>Sighted users are </a:t>
            </a:r>
            <a:r>
              <a:rPr lang="en" sz="1800">
                <a:solidFill>
                  <a:srgbClr val="FFFFFF"/>
                </a:solidFill>
                <a:highlight>
                  <a:srgbClr val="D4D8FA"/>
                </a:highlight>
              </a:rPr>
              <a:t> </a:t>
            </a:r>
            <a:r>
              <a:rPr lang="en" sz="1800">
                <a:solidFill>
                  <a:srgbClr val="39348C"/>
                </a:solidFill>
                <a:highlight>
                  <a:srgbClr val="D4D8FA"/>
                </a:highlight>
              </a:rPr>
              <a:t>reminded </a:t>
            </a:r>
            <a:r>
              <a:rPr lang="en" sz="1800">
                <a:solidFill>
                  <a:srgbClr val="FFFFFF"/>
                </a:solidFill>
              </a:rPr>
              <a:t> to write alt text and can </a:t>
            </a:r>
            <a:r>
              <a:rPr lang="en" sz="1800">
                <a:solidFill>
                  <a:srgbClr val="D4D8FA"/>
                </a:solidFill>
                <a:highlight>
                  <a:srgbClr val="D4D8FA"/>
                </a:highlight>
              </a:rPr>
              <a:t>l</a:t>
            </a:r>
            <a:r>
              <a:rPr lang="en" sz="1800">
                <a:solidFill>
                  <a:srgbClr val="39348C"/>
                </a:solidFill>
                <a:highlight>
                  <a:srgbClr val="D4D8FA"/>
                </a:highlight>
              </a:rPr>
              <a:t>find</a:t>
            </a:r>
            <a:r>
              <a:rPr lang="en" sz="1800">
                <a:solidFill>
                  <a:srgbClr val="D4D8FA"/>
                </a:solidFill>
                <a:highlight>
                  <a:srgbClr val="D4D8FA"/>
                </a:highlight>
              </a:rPr>
              <a:t>l</a:t>
            </a:r>
            <a:r>
              <a:rPr lang="en" sz="1800">
                <a:solidFill>
                  <a:srgbClr val="FFFFFF"/>
                </a:solidFill>
              </a:rPr>
              <a:t> where to write it in the first place</a:t>
            </a:r>
            <a:endParaRPr sz="1600">
              <a:solidFill>
                <a:srgbClr val="FFFFFF"/>
              </a:solidFill>
              <a:latin typeface="Barlow Light"/>
              <a:ea typeface="Barlow Light"/>
              <a:cs typeface="Barlow Light"/>
              <a:sym typeface="Barlow Light"/>
            </a:endParaRPr>
          </a:p>
        </p:txBody>
      </p:sp>
      <p:pic>
        <p:nvPicPr>
          <p:cNvPr id="317" name="Google Shape;317;p18"/>
          <p:cNvPicPr preferRelativeResize="0"/>
          <p:nvPr/>
        </p:nvPicPr>
        <p:blipFill>
          <a:blip r:embed="rId3">
            <a:alphaModFix/>
          </a:blip>
          <a:stretch>
            <a:fillRect/>
          </a:stretch>
        </p:blipFill>
        <p:spPr>
          <a:xfrm>
            <a:off x="3698871" y="1466525"/>
            <a:ext cx="1865231" cy="3250878"/>
          </a:xfrm>
          <a:prstGeom prst="rect">
            <a:avLst/>
          </a:prstGeom>
          <a:noFill/>
          <a:ln>
            <a:noFill/>
          </a:ln>
        </p:spPr>
      </p:pic>
      <p:pic>
        <p:nvPicPr>
          <p:cNvPr id="318" name="Google Shape;318;p18"/>
          <p:cNvPicPr preferRelativeResize="0"/>
          <p:nvPr/>
        </p:nvPicPr>
        <p:blipFill>
          <a:blip r:embed="rId4">
            <a:alphaModFix/>
          </a:blip>
          <a:stretch>
            <a:fillRect/>
          </a:stretch>
        </p:blipFill>
        <p:spPr>
          <a:xfrm>
            <a:off x="6568091" y="1466523"/>
            <a:ext cx="1865231" cy="3250878"/>
          </a:xfrm>
          <a:prstGeom prst="rect">
            <a:avLst/>
          </a:prstGeom>
          <a:noFill/>
          <a:ln>
            <a:noFill/>
          </a:ln>
        </p:spPr>
      </p:pic>
      <p:pic>
        <p:nvPicPr>
          <p:cNvPr id="319" name="Google Shape;319;p18"/>
          <p:cNvPicPr preferRelativeResize="0"/>
          <p:nvPr/>
        </p:nvPicPr>
        <p:blipFill>
          <a:blip r:embed="rId5">
            <a:alphaModFix/>
          </a:blip>
          <a:stretch>
            <a:fillRect/>
          </a:stretch>
        </p:blipFill>
        <p:spPr>
          <a:xfrm>
            <a:off x="747250" y="1466525"/>
            <a:ext cx="1828601" cy="3250877"/>
          </a:xfrm>
          <a:prstGeom prst="rect">
            <a:avLst/>
          </a:prstGeom>
          <a:noFill/>
          <a:ln>
            <a:noFill/>
          </a:ln>
        </p:spPr>
      </p:pic>
      <p:cxnSp>
        <p:nvCxnSpPr>
          <p:cNvPr id="320" name="Google Shape;320;p18"/>
          <p:cNvCxnSpPr/>
          <p:nvPr/>
        </p:nvCxnSpPr>
        <p:spPr>
          <a:xfrm>
            <a:off x="2520971" y="1966663"/>
            <a:ext cx="1341000" cy="28200"/>
          </a:xfrm>
          <a:prstGeom prst="straightConnector1">
            <a:avLst/>
          </a:prstGeom>
          <a:noFill/>
          <a:ln cap="flat" cmpd="sng" w="28575">
            <a:solidFill>
              <a:srgbClr val="FF0000"/>
            </a:solidFill>
            <a:prstDash val="solid"/>
            <a:round/>
            <a:headEnd len="med" w="med" type="none"/>
            <a:tailEnd len="med" w="med" type="triangle"/>
          </a:ln>
        </p:spPr>
      </p:cxnSp>
      <p:sp>
        <p:nvSpPr>
          <p:cNvPr id="321" name="Google Shape;321;p18"/>
          <p:cNvSpPr/>
          <p:nvPr/>
        </p:nvSpPr>
        <p:spPr>
          <a:xfrm>
            <a:off x="2043675" y="1705675"/>
            <a:ext cx="477300" cy="261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8"/>
          <p:cNvSpPr/>
          <p:nvPr/>
        </p:nvSpPr>
        <p:spPr>
          <a:xfrm>
            <a:off x="4546625" y="2915348"/>
            <a:ext cx="878400" cy="1956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3" name="Google Shape;323;p18"/>
          <p:cNvCxnSpPr/>
          <p:nvPr/>
        </p:nvCxnSpPr>
        <p:spPr>
          <a:xfrm flipH="1" rot="10800000">
            <a:off x="5425021" y="2819938"/>
            <a:ext cx="1250400" cy="179100"/>
          </a:xfrm>
          <a:prstGeom prst="straightConnector1">
            <a:avLst/>
          </a:prstGeom>
          <a:noFill/>
          <a:ln cap="flat" cmpd="sng" w="28575">
            <a:solidFill>
              <a:srgbClr val="FF0000"/>
            </a:solidFill>
            <a:prstDash val="solid"/>
            <a:round/>
            <a:headEnd len="med" w="med" type="none"/>
            <a:tailEnd len="med" w="med" type="triangle"/>
          </a:ln>
        </p:spPr>
      </p:cxnSp>
      <p:sp>
        <p:nvSpPr>
          <p:cNvPr id="324" name="Google Shape;324;p18"/>
          <p:cNvSpPr/>
          <p:nvPr/>
        </p:nvSpPr>
        <p:spPr>
          <a:xfrm>
            <a:off x="6752900" y="2317475"/>
            <a:ext cx="1620300" cy="858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9"/>
          <p:cNvSpPr/>
          <p:nvPr/>
        </p:nvSpPr>
        <p:spPr>
          <a:xfrm>
            <a:off x="76225" y="149225"/>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6687125" y="150325"/>
            <a:ext cx="1338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25" y="-3175"/>
            <a:ext cx="9146100" cy="5175600"/>
          </a:xfrm>
          <a:prstGeom prst="rect">
            <a:avLst/>
          </a:prstGeom>
          <a:solidFill>
            <a:srgbClr val="393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txBox="1"/>
          <p:nvPr>
            <p:ph idx="4294967295" type="title"/>
          </p:nvPr>
        </p:nvSpPr>
        <p:spPr>
          <a:xfrm>
            <a:off x="706488" y="4065025"/>
            <a:ext cx="3051600" cy="638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300">
                <a:solidFill>
                  <a:srgbClr val="FFFFFF"/>
                </a:solidFill>
              </a:rPr>
              <a:t>Task 2</a:t>
            </a:r>
            <a:endParaRPr sz="3300">
              <a:solidFill>
                <a:srgbClr val="FFFFFF"/>
              </a:solidFill>
            </a:endParaRPr>
          </a:p>
        </p:txBody>
      </p:sp>
      <p:sp>
        <p:nvSpPr>
          <p:cNvPr id="334" name="Google Shape;334;p19"/>
          <p:cNvSpPr txBox="1"/>
          <p:nvPr/>
        </p:nvSpPr>
        <p:spPr>
          <a:xfrm>
            <a:off x="2788675" y="3962725"/>
            <a:ext cx="5994600" cy="106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FFFFFF"/>
                </a:solidFill>
              </a:rPr>
              <a:t>Sighted users </a:t>
            </a:r>
            <a:r>
              <a:rPr lang="en" sz="1800">
                <a:solidFill>
                  <a:srgbClr val="D4D8FA"/>
                </a:solidFill>
                <a:highlight>
                  <a:srgbClr val="D4D8FA"/>
                </a:highlight>
              </a:rPr>
              <a:t>l</a:t>
            </a:r>
            <a:r>
              <a:rPr lang="en" sz="1800">
                <a:solidFill>
                  <a:srgbClr val="39348C"/>
                </a:solidFill>
                <a:highlight>
                  <a:srgbClr val="D4D8FA"/>
                </a:highlight>
              </a:rPr>
              <a:t>modify</a:t>
            </a:r>
            <a:r>
              <a:rPr lang="en" sz="1800">
                <a:solidFill>
                  <a:srgbClr val="D4D8FA"/>
                </a:solidFill>
                <a:highlight>
                  <a:srgbClr val="D4D8FA"/>
                </a:highlight>
              </a:rPr>
              <a:t>l</a:t>
            </a:r>
            <a:r>
              <a:rPr lang="en" sz="1800">
                <a:solidFill>
                  <a:srgbClr val="FFFFFF"/>
                </a:solidFill>
              </a:rPr>
              <a:t> auto-generated alt text suggestions to add personalized </a:t>
            </a:r>
            <a:r>
              <a:rPr lang="en" sz="1800">
                <a:solidFill>
                  <a:srgbClr val="D4D8FA"/>
                </a:solidFill>
                <a:highlight>
                  <a:srgbClr val="D4D8FA"/>
                </a:highlight>
              </a:rPr>
              <a:t>l</a:t>
            </a:r>
            <a:r>
              <a:rPr lang="en" sz="1800">
                <a:solidFill>
                  <a:srgbClr val="39348C"/>
                </a:solidFill>
                <a:highlight>
                  <a:srgbClr val="D4D8FA"/>
                </a:highlight>
              </a:rPr>
              <a:t>context</a:t>
            </a:r>
            <a:r>
              <a:rPr lang="en" sz="1800">
                <a:solidFill>
                  <a:srgbClr val="D4D8FA"/>
                </a:solidFill>
                <a:highlight>
                  <a:srgbClr val="D4D8FA"/>
                </a:highlight>
              </a:rPr>
              <a:t>l</a:t>
            </a:r>
            <a:r>
              <a:rPr lang="en" sz="1800">
                <a:solidFill>
                  <a:srgbClr val="FFFFFF"/>
                </a:solidFill>
              </a:rPr>
              <a:t> to their images</a:t>
            </a:r>
            <a:endParaRPr sz="1600">
              <a:solidFill>
                <a:srgbClr val="FFFFFF"/>
              </a:solidFill>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sz="1600">
              <a:solidFill>
                <a:srgbClr val="FFFFFF"/>
              </a:solidFill>
            </a:endParaRPr>
          </a:p>
        </p:txBody>
      </p:sp>
      <p:pic>
        <p:nvPicPr>
          <p:cNvPr id="335" name="Google Shape;335;p19"/>
          <p:cNvPicPr preferRelativeResize="0"/>
          <p:nvPr/>
        </p:nvPicPr>
        <p:blipFill>
          <a:blip r:embed="rId3">
            <a:alphaModFix/>
          </a:blip>
          <a:stretch>
            <a:fillRect/>
          </a:stretch>
        </p:blipFill>
        <p:spPr>
          <a:xfrm>
            <a:off x="217148" y="245450"/>
            <a:ext cx="2025374" cy="3381222"/>
          </a:xfrm>
          <a:prstGeom prst="rect">
            <a:avLst/>
          </a:prstGeom>
          <a:noFill/>
          <a:ln>
            <a:noFill/>
          </a:ln>
        </p:spPr>
      </p:pic>
      <p:pic>
        <p:nvPicPr>
          <p:cNvPr id="336" name="Google Shape;336;p19"/>
          <p:cNvPicPr preferRelativeResize="0"/>
          <p:nvPr/>
        </p:nvPicPr>
        <p:blipFill>
          <a:blip r:embed="rId4">
            <a:alphaModFix/>
          </a:blip>
          <a:stretch>
            <a:fillRect/>
          </a:stretch>
        </p:blipFill>
        <p:spPr>
          <a:xfrm>
            <a:off x="2545221" y="268550"/>
            <a:ext cx="1876101" cy="3335327"/>
          </a:xfrm>
          <a:prstGeom prst="rect">
            <a:avLst/>
          </a:prstGeom>
          <a:noFill/>
          <a:ln>
            <a:noFill/>
          </a:ln>
        </p:spPr>
      </p:pic>
      <p:pic>
        <p:nvPicPr>
          <p:cNvPr id="337" name="Google Shape;337;p19"/>
          <p:cNvPicPr preferRelativeResize="0"/>
          <p:nvPr/>
        </p:nvPicPr>
        <p:blipFill>
          <a:blip r:embed="rId5">
            <a:alphaModFix/>
          </a:blip>
          <a:stretch>
            <a:fillRect/>
          </a:stretch>
        </p:blipFill>
        <p:spPr>
          <a:xfrm>
            <a:off x="4724025" y="245300"/>
            <a:ext cx="1902087" cy="3381524"/>
          </a:xfrm>
          <a:prstGeom prst="rect">
            <a:avLst/>
          </a:prstGeom>
          <a:noFill/>
          <a:ln>
            <a:noFill/>
          </a:ln>
        </p:spPr>
      </p:pic>
      <p:pic>
        <p:nvPicPr>
          <p:cNvPr id="338" name="Google Shape;338;p19"/>
          <p:cNvPicPr preferRelativeResize="0"/>
          <p:nvPr/>
        </p:nvPicPr>
        <p:blipFill>
          <a:blip r:embed="rId6">
            <a:alphaModFix/>
          </a:blip>
          <a:stretch>
            <a:fillRect/>
          </a:stretch>
        </p:blipFill>
        <p:spPr>
          <a:xfrm>
            <a:off x="6928801" y="245463"/>
            <a:ext cx="1902076" cy="3381489"/>
          </a:xfrm>
          <a:prstGeom prst="rect">
            <a:avLst/>
          </a:prstGeom>
          <a:noFill/>
          <a:ln>
            <a:noFill/>
          </a:ln>
        </p:spPr>
      </p:pic>
      <p:cxnSp>
        <p:nvCxnSpPr>
          <p:cNvPr id="339" name="Google Shape;339;p19"/>
          <p:cNvCxnSpPr>
            <a:endCxn id="336" idx="1"/>
          </p:cNvCxnSpPr>
          <p:nvPr/>
        </p:nvCxnSpPr>
        <p:spPr>
          <a:xfrm>
            <a:off x="2009421" y="1936213"/>
            <a:ext cx="535800" cy="0"/>
          </a:xfrm>
          <a:prstGeom prst="straightConnector1">
            <a:avLst/>
          </a:prstGeom>
          <a:noFill/>
          <a:ln cap="flat" cmpd="sng" w="28575">
            <a:solidFill>
              <a:srgbClr val="FF0000"/>
            </a:solidFill>
            <a:prstDash val="solid"/>
            <a:round/>
            <a:headEnd len="med" w="med" type="none"/>
            <a:tailEnd len="med" w="med" type="triangle"/>
          </a:ln>
        </p:spPr>
      </p:cxnSp>
      <p:sp>
        <p:nvSpPr>
          <p:cNvPr id="340" name="Google Shape;340;p19"/>
          <p:cNvSpPr/>
          <p:nvPr/>
        </p:nvSpPr>
        <p:spPr>
          <a:xfrm>
            <a:off x="316900" y="2311750"/>
            <a:ext cx="1753800" cy="7272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p:nvPr/>
        </p:nvSpPr>
        <p:spPr>
          <a:xfrm>
            <a:off x="2606375" y="2311750"/>
            <a:ext cx="1753800" cy="9873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2" name="Google Shape;342;p19"/>
          <p:cNvCxnSpPr>
            <a:endCxn id="337" idx="1"/>
          </p:cNvCxnSpPr>
          <p:nvPr/>
        </p:nvCxnSpPr>
        <p:spPr>
          <a:xfrm flipH="1" rot="10800000">
            <a:off x="4229925" y="1936062"/>
            <a:ext cx="494100" cy="6300"/>
          </a:xfrm>
          <a:prstGeom prst="straightConnector1">
            <a:avLst/>
          </a:prstGeom>
          <a:noFill/>
          <a:ln cap="flat" cmpd="sng" w="28575">
            <a:solidFill>
              <a:srgbClr val="FF0000"/>
            </a:solidFill>
            <a:prstDash val="solid"/>
            <a:round/>
            <a:headEnd len="med" w="med" type="none"/>
            <a:tailEnd len="med" w="med" type="triangle"/>
          </a:ln>
        </p:spPr>
      </p:cxnSp>
      <p:sp>
        <p:nvSpPr>
          <p:cNvPr id="343" name="Google Shape;343;p19"/>
          <p:cNvSpPr/>
          <p:nvPr/>
        </p:nvSpPr>
        <p:spPr>
          <a:xfrm>
            <a:off x="4780050" y="2359800"/>
            <a:ext cx="346500" cy="327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4" name="Google Shape;344;p19"/>
          <p:cNvCxnSpPr>
            <a:stCxn id="343" idx="6"/>
            <a:endCxn id="345" idx="1"/>
          </p:cNvCxnSpPr>
          <p:nvPr/>
        </p:nvCxnSpPr>
        <p:spPr>
          <a:xfrm>
            <a:off x="5126550" y="2523450"/>
            <a:ext cx="1802400" cy="586800"/>
          </a:xfrm>
          <a:prstGeom prst="straightConnector1">
            <a:avLst/>
          </a:prstGeom>
          <a:noFill/>
          <a:ln cap="flat" cmpd="sng" w="28575">
            <a:solidFill>
              <a:srgbClr val="FF0000"/>
            </a:solidFill>
            <a:prstDash val="solid"/>
            <a:round/>
            <a:headEnd len="med" w="med" type="none"/>
            <a:tailEnd len="med" w="med" type="triangle"/>
          </a:ln>
        </p:spPr>
      </p:cxnSp>
      <p:sp>
        <p:nvSpPr>
          <p:cNvPr id="345" name="Google Shape;345;p19"/>
          <p:cNvSpPr/>
          <p:nvPr/>
        </p:nvSpPr>
        <p:spPr>
          <a:xfrm>
            <a:off x="6928800" y="2616575"/>
            <a:ext cx="1902000" cy="9873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0"/>
          <p:cNvSpPr/>
          <p:nvPr/>
        </p:nvSpPr>
        <p:spPr>
          <a:xfrm>
            <a:off x="183711" y="-307975"/>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0"/>
          <p:cNvSpPr/>
          <p:nvPr/>
        </p:nvSpPr>
        <p:spPr>
          <a:xfrm>
            <a:off x="6870811" y="-306875"/>
            <a:ext cx="1338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0"/>
          <p:cNvSpPr/>
          <p:nvPr/>
        </p:nvSpPr>
        <p:spPr>
          <a:xfrm>
            <a:off x="4273862" y="43986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0"/>
          <p:cNvSpPr/>
          <p:nvPr/>
        </p:nvSpPr>
        <p:spPr>
          <a:xfrm>
            <a:off x="25" y="-15690"/>
            <a:ext cx="9146100" cy="5192400"/>
          </a:xfrm>
          <a:prstGeom prst="rect">
            <a:avLst/>
          </a:prstGeom>
          <a:solidFill>
            <a:srgbClr val="3934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0"/>
          <p:cNvSpPr txBox="1"/>
          <p:nvPr>
            <p:ph idx="4294967295" type="title"/>
          </p:nvPr>
        </p:nvSpPr>
        <p:spPr>
          <a:xfrm>
            <a:off x="373600" y="283875"/>
            <a:ext cx="3051600" cy="638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300">
                <a:solidFill>
                  <a:srgbClr val="FFFFFF"/>
                </a:solidFill>
              </a:rPr>
              <a:t>Task 3</a:t>
            </a:r>
            <a:endParaRPr sz="3300">
              <a:solidFill>
                <a:srgbClr val="FFFFFF"/>
              </a:solidFill>
            </a:endParaRPr>
          </a:p>
        </p:txBody>
      </p:sp>
      <p:sp>
        <p:nvSpPr>
          <p:cNvPr id="355" name="Google Shape;355;p20"/>
          <p:cNvSpPr txBox="1"/>
          <p:nvPr/>
        </p:nvSpPr>
        <p:spPr>
          <a:xfrm>
            <a:off x="2395425" y="269225"/>
            <a:ext cx="60819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FFFFFF"/>
                </a:solidFill>
              </a:rPr>
              <a:t>Sighted users </a:t>
            </a:r>
            <a:r>
              <a:rPr lang="en" sz="1800">
                <a:solidFill>
                  <a:srgbClr val="D4D8FA"/>
                </a:solidFill>
                <a:highlight>
                  <a:srgbClr val="D4D8FA"/>
                </a:highlight>
              </a:rPr>
              <a:t>l</a:t>
            </a:r>
            <a:r>
              <a:rPr lang="en" sz="1800">
                <a:solidFill>
                  <a:srgbClr val="39348C"/>
                </a:solidFill>
                <a:highlight>
                  <a:srgbClr val="D4D8FA"/>
                </a:highlight>
              </a:rPr>
              <a:t>identify</a:t>
            </a:r>
            <a:r>
              <a:rPr lang="en" sz="1800">
                <a:solidFill>
                  <a:srgbClr val="D4D8FA"/>
                </a:solidFill>
                <a:highlight>
                  <a:srgbClr val="D4D8FA"/>
                </a:highlight>
              </a:rPr>
              <a:t>l</a:t>
            </a:r>
            <a:r>
              <a:rPr lang="en" sz="1800">
                <a:solidFill>
                  <a:srgbClr val="FFFFFF"/>
                </a:solidFill>
              </a:rPr>
              <a:t> which photos lack alt text and </a:t>
            </a:r>
            <a:r>
              <a:rPr lang="en" sz="1800">
                <a:solidFill>
                  <a:srgbClr val="D4D8FA"/>
                </a:solidFill>
                <a:highlight>
                  <a:srgbClr val="D4D8FA"/>
                </a:highlight>
              </a:rPr>
              <a:t>l</a:t>
            </a:r>
            <a:r>
              <a:rPr lang="en" sz="1800">
                <a:solidFill>
                  <a:srgbClr val="39348C"/>
                </a:solidFill>
                <a:highlight>
                  <a:srgbClr val="D4D8FA"/>
                </a:highlight>
              </a:rPr>
              <a:t>encourage</a:t>
            </a:r>
            <a:r>
              <a:rPr lang="en" sz="1800">
                <a:solidFill>
                  <a:srgbClr val="D4D8FA"/>
                </a:solidFill>
                <a:highlight>
                  <a:srgbClr val="D4D8FA"/>
                </a:highlight>
              </a:rPr>
              <a:t>l</a:t>
            </a:r>
            <a:r>
              <a:rPr lang="en" sz="1800">
                <a:solidFill>
                  <a:srgbClr val="FFFFFF"/>
                </a:solidFill>
              </a:rPr>
              <a:t> friends to add their own personalized alt texts</a:t>
            </a:r>
            <a:endParaRPr sz="1600">
              <a:solidFill>
                <a:srgbClr val="FFFFFF"/>
              </a:solidFill>
              <a:latin typeface="Barlow Light"/>
              <a:ea typeface="Barlow Light"/>
              <a:cs typeface="Barlow Light"/>
              <a:sym typeface="Barlow Light"/>
            </a:endParaRPr>
          </a:p>
        </p:txBody>
      </p:sp>
      <p:pic>
        <p:nvPicPr>
          <p:cNvPr id="356" name="Google Shape;356;p20"/>
          <p:cNvPicPr preferRelativeResize="0"/>
          <p:nvPr/>
        </p:nvPicPr>
        <p:blipFill>
          <a:blip r:embed="rId3">
            <a:alphaModFix/>
          </a:blip>
          <a:stretch>
            <a:fillRect/>
          </a:stretch>
        </p:blipFill>
        <p:spPr>
          <a:xfrm>
            <a:off x="441733" y="1455034"/>
            <a:ext cx="2061170" cy="3301542"/>
          </a:xfrm>
          <a:prstGeom prst="rect">
            <a:avLst/>
          </a:prstGeom>
          <a:noFill/>
          <a:ln>
            <a:noFill/>
          </a:ln>
        </p:spPr>
      </p:pic>
      <p:pic>
        <p:nvPicPr>
          <p:cNvPr id="357" name="Google Shape;357;p20"/>
          <p:cNvPicPr preferRelativeResize="0"/>
          <p:nvPr/>
        </p:nvPicPr>
        <p:blipFill>
          <a:blip r:embed="rId4">
            <a:alphaModFix/>
          </a:blip>
          <a:stretch>
            <a:fillRect/>
          </a:stretch>
        </p:blipFill>
        <p:spPr>
          <a:xfrm>
            <a:off x="4433512" y="2611947"/>
            <a:ext cx="1338901" cy="2144626"/>
          </a:xfrm>
          <a:prstGeom prst="rect">
            <a:avLst/>
          </a:prstGeom>
          <a:noFill/>
          <a:ln>
            <a:noFill/>
          </a:ln>
        </p:spPr>
      </p:pic>
      <p:pic>
        <p:nvPicPr>
          <p:cNvPr id="358" name="Google Shape;358;p20"/>
          <p:cNvPicPr preferRelativeResize="0"/>
          <p:nvPr/>
        </p:nvPicPr>
        <p:blipFill>
          <a:blip r:embed="rId5">
            <a:alphaModFix/>
          </a:blip>
          <a:stretch>
            <a:fillRect/>
          </a:stretch>
        </p:blipFill>
        <p:spPr>
          <a:xfrm>
            <a:off x="3067833" y="1455025"/>
            <a:ext cx="1206023" cy="1931802"/>
          </a:xfrm>
          <a:prstGeom prst="rect">
            <a:avLst/>
          </a:prstGeom>
          <a:noFill/>
          <a:ln>
            <a:noFill/>
          </a:ln>
        </p:spPr>
      </p:pic>
      <p:pic>
        <p:nvPicPr>
          <p:cNvPr id="359" name="Google Shape;359;p20"/>
          <p:cNvPicPr preferRelativeResize="0"/>
          <p:nvPr/>
        </p:nvPicPr>
        <p:blipFill>
          <a:blip r:embed="rId6">
            <a:alphaModFix/>
          </a:blip>
          <a:stretch>
            <a:fillRect/>
          </a:stretch>
        </p:blipFill>
        <p:spPr>
          <a:xfrm>
            <a:off x="6486214" y="1390325"/>
            <a:ext cx="1830125" cy="3253576"/>
          </a:xfrm>
          <a:prstGeom prst="rect">
            <a:avLst/>
          </a:prstGeom>
          <a:noFill/>
          <a:ln>
            <a:noFill/>
          </a:ln>
        </p:spPr>
      </p:pic>
      <p:cxnSp>
        <p:nvCxnSpPr>
          <p:cNvPr id="360" name="Google Shape;360;p20"/>
          <p:cNvCxnSpPr/>
          <p:nvPr/>
        </p:nvCxnSpPr>
        <p:spPr>
          <a:xfrm flipH="1" rot="10800000">
            <a:off x="866386" y="3218075"/>
            <a:ext cx="2138400" cy="365700"/>
          </a:xfrm>
          <a:prstGeom prst="straightConnector1">
            <a:avLst/>
          </a:prstGeom>
          <a:noFill/>
          <a:ln cap="flat" cmpd="sng" w="28575">
            <a:solidFill>
              <a:srgbClr val="FF0000"/>
            </a:solidFill>
            <a:prstDash val="solid"/>
            <a:round/>
            <a:headEnd len="med" w="med" type="none"/>
            <a:tailEnd len="med" w="med" type="triangle"/>
          </a:ln>
        </p:spPr>
      </p:cxnSp>
      <p:cxnSp>
        <p:nvCxnSpPr>
          <p:cNvPr id="361" name="Google Shape;361;p20"/>
          <p:cNvCxnSpPr/>
          <p:nvPr/>
        </p:nvCxnSpPr>
        <p:spPr>
          <a:xfrm>
            <a:off x="866386" y="3623625"/>
            <a:ext cx="3507600" cy="879300"/>
          </a:xfrm>
          <a:prstGeom prst="straightConnector1">
            <a:avLst/>
          </a:prstGeom>
          <a:noFill/>
          <a:ln cap="flat" cmpd="sng" w="28575">
            <a:solidFill>
              <a:srgbClr val="FF0000"/>
            </a:solidFill>
            <a:prstDash val="solid"/>
            <a:round/>
            <a:headEnd len="med" w="med" type="none"/>
            <a:tailEnd len="med" w="med" type="triangle"/>
          </a:ln>
        </p:spPr>
      </p:cxnSp>
      <p:cxnSp>
        <p:nvCxnSpPr>
          <p:cNvPr id="362" name="Google Shape;362;p20"/>
          <p:cNvCxnSpPr/>
          <p:nvPr/>
        </p:nvCxnSpPr>
        <p:spPr>
          <a:xfrm flipH="1" rot="10800000">
            <a:off x="5790212" y="3639013"/>
            <a:ext cx="1509900" cy="1004400"/>
          </a:xfrm>
          <a:prstGeom prst="straightConnector1">
            <a:avLst/>
          </a:prstGeom>
          <a:noFill/>
          <a:ln cap="flat" cmpd="sng" w="28575">
            <a:solidFill>
              <a:srgbClr val="FF0000"/>
            </a:solidFill>
            <a:prstDash val="solid"/>
            <a:round/>
            <a:headEnd len="med" w="med" type="none"/>
            <a:tailEnd len="med" w="med" type="triangle"/>
          </a:ln>
        </p:spPr>
      </p:cxnSp>
      <p:sp>
        <p:nvSpPr>
          <p:cNvPr id="363" name="Google Shape;363;p20"/>
          <p:cNvSpPr/>
          <p:nvPr/>
        </p:nvSpPr>
        <p:spPr>
          <a:xfrm>
            <a:off x="5377437" y="4596650"/>
            <a:ext cx="395100" cy="197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0"/>
          <p:cNvSpPr/>
          <p:nvPr/>
        </p:nvSpPr>
        <p:spPr>
          <a:xfrm>
            <a:off x="6723662" y="2568013"/>
            <a:ext cx="1338900" cy="8982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0"/>
          <p:cNvSpPr/>
          <p:nvPr/>
        </p:nvSpPr>
        <p:spPr>
          <a:xfrm>
            <a:off x="508987" y="3386825"/>
            <a:ext cx="346500" cy="327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1"/>
          <p:cNvSpPr/>
          <p:nvPr/>
        </p:nvSpPr>
        <p:spPr>
          <a:xfrm>
            <a:off x="5848696" y="623036"/>
            <a:ext cx="1863608" cy="3921828"/>
          </a:xfrm>
          <a:custGeom>
            <a:rect b="b" l="l" r="r" t="t"/>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000000"/>
          </a:solidFill>
          <a:ln cap="flat" cmpd="sng" w="9525">
            <a:solidFill>
              <a:srgbClr val="A5B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1"/>
          <p:cNvSpPr/>
          <p:nvPr/>
        </p:nvSpPr>
        <p:spPr>
          <a:xfrm>
            <a:off x="5985650" y="1188850"/>
            <a:ext cx="1589700" cy="281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Barlow Light"/>
                <a:ea typeface="Barlow Light"/>
                <a:cs typeface="Barlow Light"/>
                <a:sym typeface="Barlow Light"/>
              </a:rPr>
              <a:t>Place your screenshot here</a:t>
            </a:r>
            <a:endParaRPr sz="1000">
              <a:solidFill>
                <a:srgbClr val="999999"/>
              </a:solidFill>
            </a:endParaRPr>
          </a:p>
        </p:txBody>
      </p:sp>
      <p:sp>
        <p:nvSpPr>
          <p:cNvPr id="372" name="Google Shape;372;p21"/>
          <p:cNvSpPr txBox="1"/>
          <p:nvPr>
            <p:ph idx="12" type="sldNum"/>
          </p:nvPr>
        </p:nvSpPr>
        <p:spPr>
          <a:xfrm>
            <a:off x="87318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73" name="Google Shape;373;p21"/>
          <p:cNvGrpSpPr/>
          <p:nvPr/>
        </p:nvGrpSpPr>
        <p:grpSpPr>
          <a:xfrm>
            <a:off x="1060620" y="2997044"/>
            <a:ext cx="936061" cy="2451262"/>
            <a:chOff x="7556500" y="3806825"/>
            <a:chExt cx="838313" cy="2195488"/>
          </a:xfrm>
        </p:grpSpPr>
        <p:sp>
          <p:nvSpPr>
            <p:cNvPr id="374" name="Google Shape;374;p21"/>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5" name="Google Shape;375;p21"/>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6" name="Google Shape;376;p21"/>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7" name="Google Shape;377;p21"/>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8" name="Google Shape;378;p21"/>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9" name="Google Shape;379;p21"/>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80" name="Google Shape;380;p21"/>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81" name="Google Shape;381;p21"/>
          <p:cNvSpPr/>
          <p:nvPr/>
        </p:nvSpPr>
        <p:spPr>
          <a:xfrm>
            <a:off x="435925" y="-8350"/>
            <a:ext cx="8708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1"/>
          <p:cNvSpPr/>
          <p:nvPr/>
        </p:nvSpPr>
        <p:spPr>
          <a:xfrm>
            <a:off x="1015218" y="3043400"/>
            <a:ext cx="631800" cy="425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1"/>
          <p:cNvSpPr/>
          <p:nvPr/>
        </p:nvSpPr>
        <p:spPr>
          <a:xfrm rot="6963210">
            <a:off x="1260336" y="3468968"/>
            <a:ext cx="225405" cy="200316"/>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1"/>
          <p:cNvSpPr/>
          <p:nvPr/>
        </p:nvSpPr>
        <p:spPr>
          <a:xfrm rot="6507543">
            <a:off x="1379758" y="3385041"/>
            <a:ext cx="225502" cy="27350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1"/>
          <p:cNvSpPr/>
          <p:nvPr/>
        </p:nvSpPr>
        <p:spPr>
          <a:xfrm rot="10800000">
            <a:off x="995250" y="3462551"/>
            <a:ext cx="220200" cy="180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1"/>
          <p:cNvSpPr/>
          <p:nvPr/>
        </p:nvSpPr>
        <p:spPr>
          <a:xfrm>
            <a:off x="1196675" y="3368796"/>
            <a:ext cx="1563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1"/>
          <p:cNvSpPr/>
          <p:nvPr/>
        </p:nvSpPr>
        <p:spPr>
          <a:xfrm rot="-10513493">
            <a:off x="1317488" y="3392568"/>
            <a:ext cx="248663" cy="212215"/>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1"/>
          <p:cNvSpPr/>
          <p:nvPr/>
        </p:nvSpPr>
        <p:spPr>
          <a:xfrm>
            <a:off x="1501475" y="3368800"/>
            <a:ext cx="65700" cy="27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9" name="Google Shape;389;p21"/>
          <p:cNvGrpSpPr/>
          <p:nvPr/>
        </p:nvGrpSpPr>
        <p:grpSpPr>
          <a:xfrm rot="10800000">
            <a:off x="1089267" y="3143378"/>
            <a:ext cx="477943" cy="271391"/>
            <a:chOff x="4529138" y="1982788"/>
            <a:chExt cx="401700" cy="247687"/>
          </a:xfrm>
        </p:grpSpPr>
        <p:sp>
          <p:nvSpPr>
            <p:cNvPr id="390" name="Google Shape;390;p21"/>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1" name="Google Shape;391;p21"/>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2" name="Google Shape;392;p21"/>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93" name="Google Shape;393;p21"/>
          <p:cNvSpPr txBox="1"/>
          <p:nvPr>
            <p:ph idx="4294967295" type="body"/>
          </p:nvPr>
        </p:nvSpPr>
        <p:spPr>
          <a:xfrm>
            <a:off x="238475" y="984725"/>
            <a:ext cx="3609600" cy="67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rgbClr val="000000"/>
                </a:solidFill>
                <a:latin typeface="Miriam Libre"/>
                <a:ea typeface="Miriam Libre"/>
                <a:cs typeface="Miriam Libre"/>
                <a:sym typeface="Miriam Libre"/>
              </a:rPr>
              <a:t>Methods</a:t>
            </a:r>
            <a:endParaRPr>
              <a:solidFill>
                <a:srgbClr val="000000"/>
              </a:solidFill>
              <a:latin typeface="Miriam Libre"/>
              <a:ea typeface="Miriam Libre"/>
              <a:cs typeface="Miriam Libre"/>
              <a:sym typeface="Miriam Libre"/>
            </a:endParaRPr>
          </a:p>
          <a:p>
            <a:pPr indent="0" lvl="0" marL="0" rtl="0" algn="l">
              <a:spcBef>
                <a:spcPts val="600"/>
              </a:spcBef>
              <a:spcAft>
                <a:spcPts val="0"/>
              </a:spcAft>
              <a:buNone/>
            </a:pPr>
            <a:r>
              <a:t/>
            </a:r>
            <a:endParaRPr sz="600">
              <a:solidFill>
                <a:srgbClr val="000000"/>
              </a:solidFill>
              <a:latin typeface="Miriam Libre"/>
              <a:ea typeface="Miriam Libre"/>
              <a:cs typeface="Miriam Libre"/>
              <a:sym typeface="Miriam Libre"/>
            </a:endParaRPr>
          </a:p>
          <a:p>
            <a:pPr indent="0" lvl="0" marL="0" rtl="0" algn="l">
              <a:spcBef>
                <a:spcPts val="600"/>
              </a:spcBef>
              <a:spcAft>
                <a:spcPts val="0"/>
              </a:spcAft>
              <a:buNone/>
            </a:pPr>
            <a:r>
              <a:t/>
            </a:r>
            <a:endParaRPr sz="1800"/>
          </a:p>
        </p:txBody>
      </p:sp>
      <p:grpSp>
        <p:nvGrpSpPr>
          <p:cNvPr id="394" name="Google Shape;394;p21"/>
          <p:cNvGrpSpPr/>
          <p:nvPr/>
        </p:nvGrpSpPr>
        <p:grpSpPr>
          <a:xfrm rot="10800000">
            <a:off x="187683" y="1979339"/>
            <a:ext cx="1935266" cy="3468926"/>
            <a:chOff x="3357563" y="850900"/>
            <a:chExt cx="1626547" cy="3165945"/>
          </a:xfrm>
        </p:grpSpPr>
        <p:sp>
          <p:nvSpPr>
            <p:cNvPr id="395" name="Google Shape;395;p21"/>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6" name="Google Shape;396;p21"/>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7" name="Google Shape;397;p21"/>
            <p:cNvSpPr/>
            <p:nvPr/>
          </p:nvSpPr>
          <p:spPr>
            <a:xfrm>
              <a:off x="4572997" y="3430037"/>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8" name="Google Shape;398;p21"/>
            <p:cNvSpPr/>
            <p:nvPr/>
          </p:nvSpPr>
          <p:spPr>
            <a:xfrm>
              <a:off x="4631735" y="3312562"/>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9" name="Google Shape;399;p21"/>
            <p:cNvSpPr/>
            <p:nvPr/>
          </p:nvSpPr>
          <p:spPr>
            <a:xfrm>
              <a:off x="4514260" y="3312562"/>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0" name="Google Shape;400;p21"/>
            <p:cNvSpPr/>
            <p:nvPr/>
          </p:nvSpPr>
          <p:spPr>
            <a:xfrm>
              <a:off x="3615598" y="343754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1" name="Google Shape;401;p21"/>
            <p:cNvSpPr/>
            <p:nvPr/>
          </p:nvSpPr>
          <p:spPr>
            <a:xfrm>
              <a:off x="3996598" y="344865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A5B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2" name="Google Shape;402;p21"/>
            <p:cNvSpPr/>
            <p:nvPr/>
          </p:nvSpPr>
          <p:spPr>
            <a:xfrm>
              <a:off x="4406310" y="3204612"/>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3" name="Google Shape;403;p21"/>
            <p:cNvSpPr/>
            <p:nvPr/>
          </p:nvSpPr>
          <p:spPr>
            <a:xfrm>
              <a:off x="4792072" y="3220487"/>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4" name="Google Shape;404;p21"/>
            <p:cNvSpPr/>
            <p:nvPr/>
          </p:nvSpPr>
          <p:spPr>
            <a:xfrm>
              <a:off x="3696561" y="381854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5" name="Google Shape;405;p21"/>
            <p:cNvSpPr/>
            <p:nvPr/>
          </p:nvSpPr>
          <p:spPr>
            <a:xfrm>
              <a:off x="3696561" y="373282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6" name="Google Shape;406;p21"/>
            <p:cNvSpPr/>
            <p:nvPr/>
          </p:nvSpPr>
          <p:spPr>
            <a:xfrm>
              <a:off x="3707673" y="365185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7" name="Google Shape;407;p21"/>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408" name="Google Shape;408;p21"/>
          <p:cNvSpPr txBox="1"/>
          <p:nvPr/>
        </p:nvSpPr>
        <p:spPr>
          <a:xfrm>
            <a:off x="4871989" y="1195835"/>
            <a:ext cx="1173300" cy="3909600"/>
          </a:xfrm>
          <a:prstGeom prst="rect">
            <a:avLst/>
          </a:prstGeom>
          <a:noFill/>
          <a:ln>
            <a:noFill/>
          </a:ln>
        </p:spPr>
        <p:txBody>
          <a:bodyPr anchorCtr="0" anchor="t" bIns="91425" lIns="91425" spcFirstLastPara="1" rIns="91425" wrap="square" tIns="91425">
            <a:spAutoFit/>
          </a:bodyPr>
          <a:lstStyle/>
          <a:p>
            <a:pPr indent="0" lvl="0" marL="0" rtl="0" algn="r">
              <a:spcBef>
                <a:spcPts val="600"/>
              </a:spcBef>
              <a:spcAft>
                <a:spcPts val="0"/>
              </a:spcAft>
              <a:buNone/>
            </a:pPr>
            <a:r>
              <a:rPr lang="en" sz="2000">
                <a:solidFill>
                  <a:schemeClr val="dk1"/>
                </a:solidFill>
                <a:latin typeface="Barlow Light"/>
                <a:ea typeface="Barlow Light"/>
                <a:cs typeface="Barlow Light"/>
                <a:sym typeface="Barlow Light"/>
              </a:rPr>
              <a:t>Nina</a:t>
            </a:r>
            <a:endParaRPr sz="1600">
              <a:solidFill>
                <a:schemeClr val="dk1"/>
              </a:solidFill>
              <a:latin typeface="Barlow Light"/>
              <a:ea typeface="Barlow Light"/>
              <a:cs typeface="Barlow Light"/>
              <a:sym typeface="Barlow Light"/>
            </a:endParaRPr>
          </a:p>
          <a:p>
            <a:pPr indent="0" lvl="0" marL="0" rtl="0" algn="r">
              <a:spcBef>
                <a:spcPts val="600"/>
              </a:spcBef>
              <a:spcAft>
                <a:spcPts val="0"/>
              </a:spcAft>
              <a:buNone/>
            </a:pPr>
            <a:r>
              <a:t/>
            </a:r>
            <a:endParaRPr sz="400">
              <a:solidFill>
                <a:schemeClr val="dk1"/>
              </a:solidFill>
              <a:latin typeface="Barlow Light"/>
              <a:ea typeface="Barlow Light"/>
              <a:cs typeface="Barlow Light"/>
              <a:sym typeface="Barlow Light"/>
            </a:endParaRPr>
          </a:p>
          <a:p>
            <a:pPr indent="0" lvl="0" marL="0" rtl="0" algn="r">
              <a:spcBef>
                <a:spcPts val="600"/>
              </a:spcBef>
              <a:spcAft>
                <a:spcPts val="0"/>
              </a:spcAft>
              <a:buNone/>
            </a:pPr>
            <a:r>
              <a:t/>
            </a:r>
            <a:endParaRPr sz="1200">
              <a:solidFill>
                <a:schemeClr val="dk1"/>
              </a:solidFill>
              <a:latin typeface="Barlow Light"/>
              <a:ea typeface="Barlow Light"/>
              <a:cs typeface="Barlow Light"/>
              <a:sym typeface="Barlow Light"/>
            </a:endParaRPr>
          </a:p>
          <a:p>
            <a:pPr indent="0" lvl="0" marL="0" rtl="0" algn="r">
              <a:spcBef>
                <a:spcPts val="600"/>
              </a:spcBef>
              <a:spcAft>
                <a:spcPts val="0"/>
              </a:spcAft>
              <a:buNone/>
            </a:pPr>
            <a:r>
              <a:t/>
            </a:r>
            <a:endParaRPr sz="1200">
              <a:solidFill>
                <a:schemeClr val="dk1"/>
              </a:solidFill>
              <a:latin typeface="Barlow Light"/>
              <a:ea typeface="Barlow Light"/>
              <a:cs typeface="Barlow Light"/>
              <a:sym typeface="Barlow Light"/>
            </a:endParaRPr>
          </a:p>
          <a:p>
            <a:pPr indent="0" lvl="0" marL="0" rtl="0" algn="l">
              <a:spcBef>
                <a:spcPts val="600"/>
              </a:spcBef>
              <a:spcAft>
                <a:spcPts val="0"/>
              </a:spcAft>
              <a:buNone/>
            </a:pPr>
            <a:r>
              <a:t/>
            </a:r>
            <a:endParaRPr sz="2300">
              <a:solidFill>
                <a:schemeClr val="dk1"/>
              </a:solidFill>
              <a:latin typeface="Barlow Light"/>
              <a:ea typeface="Barlow Light"/>
              <a:cs typeface="Barlow Light"/>
              <a:sym typeface="Barlow Light"/>
            </a:endParaRPr>
          </a:p>
          <a:p>
            <a:pPr indent="0" lvl="0" marL="0" rtl="0" algn="r">
              <a:spcBef>
                <a:spcPts val="600"/>
              </a:spcBef>
              <a:spcAft>
                <a:spcPts val="0"/>
              </a:spcAft>
              <a:buNone/>
            </a:pPr>
            <a:r>
              <a:rPr lang="en" sz="2000">
                <a:solidFill>
                  <a:schemeClr val="dk1"/>
                </a:solidFill>
                <a:latin typeface="Barlow Light"/>
                <a:ea typeface="Barlow Light"/>
                <a:cs typeface="Barlow Light"/>
                <a:sym typeface="Barlow Light"/>
              </a:rPr>
              <a:t>Afreen</a:t>
            </a:r>
            <a:endParaRPr sz="2000">
              <a:solidFill>
                <a:schemeClr val="dk1"/>
              </a:solidFill>
              <a:latin typeface="Barlow Light"/>
              <a:ea typeface="Barlow Light"/>
              <a:cs typeface="Barlow Light"/>
              <a:sym typeface="Barlow Light"/>
            </a:endParaRPr>
          </a:p>
          <a:p>
            <a:pPr indent="0" lvl="0" marL="0" rtl="0" algn="r">
              <a:spcBef>
                <a:spcPts val="600"/>
              </a:spcBef>
              <a:spcAft>
                <a:spcPts val="0"/>
              </a:spcAft>
              <a:buNone/>
            </a:pPr>
            <a:r>
              <a:t/>
            </a:r>
            <a:endParaRPr sz="2500">
              <a:solidFill>
                <a:schemeClr val="dk1"/>
              </a:solidFill>
              <a:latin typeface="Barlow Light"/>
              <a:ea typeface="Barlow Light"/>
              <a:cs typeface="Barlow Light"/>
              <a:sym typeface="Barlow Light"/>
            </a:endParaRPr>
          </a:p>
          <a:p>
            <a:pPr indent="0" lvl="0" marL="0" rtl="0" algn="r">
              <a:spcBef>
                <a:spcPts val="600"/>
              </a:spcBef>
              <a:spcAft>
                <a:spcPts val="0"/>
              </a:spcAft>
              <a:buNone/>
            </a:pPr>
            <a:r>
              <a:t/>
            </a:r>
            <a:endParaRPr sz="3900">
              <a:solidFill>
                <a:schemeClr val="dk1"/>
              </a:solidFill>
              <a:latin typeface="Barlow Light"/>
              <a:ea typeface="Barlow Light"/>
              <a:cs typeface="Barlow Light"/>
              <a:sym typeface="Barlow Light"/>
            </a:endParaRPr>
          </a:p>
          <a:p>
            <a:pPr indent="0" lvl="0" marL="0" rtl="0" algn="r">
              <a:spcBef>
                <a:spcPts val="600"/>
              </a:spcBef>
              <a:spcAft>
                <a:spcPts val="0"/>
              </a:spcAft>
              <a:buNone/>
            </a:pPr>
            <a:r>
              <a:rPr lang="en" sz="2000">
                <a:solidFill>
                  <a:schemeClr val="dk1"/>
                </a:solidFill>
                <a:latin typeface="Barlow Light"/>
                <a:ea typeface="Barlow Light"/>
                <a:cs typeface="Barlow Light"/>
                <a:sym typeface="Barlow Light"/>
              </a:rPr>
              <a:t>Aimee</a:t>
            </a:r>
            <a:endParaRPr sz="3200">
              <a:solidFill>
                <a:schemeClr val="dk1"/>
              </a:solidFill>
              <a:latin typeface="Barlow Light"/>
              <a:ea typeface="Barlow Light"/>
              <a:cs typeface="Barlow Light"/>
              <a:sym typeface="Barlow Light"/>
            </a:endParaRPr>
          </a:p>
          <a:p>
            <a:pPr indent="0" lvl="0" marL="0" rtl="0" algn="r">
              <a:spcBef>
                <a:spcPts val="600"/>
              </a:spcBef>
              <a:spcAft>
                <a:spcPts val="0"/>
              </a:spcAft>
              <a:buNone/>
            </a:pPr>
            <a:r>
              <a:t/>
            </a:r>
            <a:endParaRPr sz="2200">
              <a:solidFill>
                <a:schemeClr val="dk1"/>
              </a:solidFill>
              <a:latin typeface="Barlow Light"/>
              <a:ea typeface="Barlow Light"/>
              <a:cs typeface="Barlow Light"/>
              <a:sym typeface="Barlow Light"/>
            </a:endParaRPr>
          </a:p>
        </p:txBody>
      </p:sp>
      <p:sp>
        <p:nvSpPr>
          <p:cNvPr id="409" name="Google Shape;409;p21"/>
          <p:cNvSpPr txBox="1"/>
          <p:nvPr/>
        </p:nvSpPr>
        <p:spPr>
          <a:xfrm>
            <a:off x="2953066" y="918849"/>
            <a:ext cx="1735500" cy="378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0"/>
              </a:spcAft>
              <a:buNone/>
            </a:pPr>
            <a:r>
              <a:rPr lang="en" sz="2000">
                <a:solidFill>
                  <a:schemeClr val="dk1"/>
                </a:solidFill>
                <a:latin typeface="Barlow Light"/>
                <a:ea typeface="Barlow Light"/>
                <a:cs typeface="Barlow Light"/>
                <a:sym typeface="Barlow Light"/>
              </a:rPr>
              <a:t>Greeter</a:t>
            </a:r>
            <a:endParaRPr sz="2000">
              <a:solidFill>
                <a:schemeClr val="dk1"/>
              </a:solidFill>
              <a:latin typeface="Barlow Light"/>
              <a:ea typeface="Barlow Light"/>
              <a:cs typeface="Barlow Light"/>
              <a:sym typeface="Barlow Light"/>
            </a:endParaRPr>
          </a:p>
          <a:p>
            <a:pPr indent="457200" lvl="0" marL="0" rtl="0" algn="l">
              <a:lnSpc>
                <a:spcPct val="115000"/>
              </a:lnSpc>
              <a:spcBef>
                <a:spcPts val="600"/>
              </a:spcBef>
              <a:spcAft>
                <a:spcPts val="0"/>
              </a:spcAft>
              <a:buNone/>
            </a:pPr>
            <a:r>
              <a:rPr lang="en" sz="1500">
                <a:solidFill>
                  <a:schemeClr val="dk1"/>
                </a:solidFill>
                <a:latin typeface="Barlow Light"/>
                <a:ea typeface="Barlow Light"/>
                <a:cs typeface="Barlow Light"/>
                <a:sym typeface="Barlow Light"/>
              </a:rPr>
              <a:t>Dani</a:t>
            </a:r>
            <a:endParaRPr sz="1600">
              <a:solidFill>
                <a:schemeClr val="dk1"/>
              </a:solidFill>
              <a:latin typeface="Barlow Light"/>
              <a:ea typeface="Barlow Light"/>
              <a:cs typeface="Barlow Light"/>
              <a:sym typeface="Barlow Light"/>
            </a:endParaRPr>
          </a:p>
          <a:p>
            <a:pPr indent="0" lvl="0" marL="0" rtl="0" algn="l">
              <a:lnSpc>
                <a:spcPct val="115000"/>
              </a:lnSpc>
              <a:spcBef>
                <a:spcPts val="600"/>
              </a:spcBef>
              <a:spcAft>
                <a:spcPts val="0"/>
              </a:spcAft>
              <a:buNone/>
            </a:pPr>
            <a:r>
              <a:rPr lang="en" sz="2000">
                <a:solidFill>
                  <a:schemeClr val="dk1"/>
                </a:solidFill>
                <a:latin typeface="Barlow Light"/>
                <a:ea typeface="Barlow Light"/>
                <a:cs typeface="Barlow Light"/>
                <a:sym typeface="Barlow Light"/>
              </a:rPr>
              <a:t>Computer</a:t>
            </a:r>
            <a:r>
              <a:rPr lang="en" sz="2100">
                <a:solidFill>
                  <a:schemeClr val="dk1"/>
                </a:solidFill>
                <a:latin typeface="Barlow Light"/>
                <a:ea typeface="Barlow Light"/>
                <a:cs typeface="Barlow Light"/>
                <a:sym typeface="Barlow Light"/>
              </a:rPr>
              <a:t> </a:t>
            </a:r>
            <a:endParaRPr sz="2100">
              <a:solidFill>
                <a:schemeClr val="dk1"/>
              </a:solidFill>
              <a:latin typeface="Barlow Light"/>
              <a:ea typeface="Barlow Light"/>
              <a:cs typeface="Barlow Light"/>
              <a:sym typeface="Barlow Light"/>
            </a:endParaRPr>
          </a:p>
          <a:p>
            <a:pPr indent="457200" lvl="0" marL="0" rtl="0" algn="l">
              <a:lnSpc>
                <a:spcPct val="115000"/>
              </a:lnSpc>
              <a:spcBef>
                <a:spcPts val="600"/>
              </a:spcBef>
              <a:spcAft>
                <a:spcPts val="0"/>
              </a:spcAft>
              <a:buNone/>
            </a:pPr>
            <a:r>
              <a:rPr lang="en" sz="1500">
                <a:solidFill>
                  <a:schemeClr val="dk1"/>
                </a:solidFill>
                <a:latin typeface="Barlow Light"/>
                <a:ea typeface="Barlow Light"/>
                <a:cs typeface="Barlow Light"/>
                <a:sym typeface="Barlow Light"/>
              </a:rPr>
              <a:t>Dani</a:t>
            </a:r>
            <a:endParaRPr sz="1500">
              <a:solidFill>
                <a:schemeClr val="dk1"/>
              </a:solidFill>
              <a:latin typeface="Barlow Light"/>
              <a:ea typeface="Barlow Light"/>
              <a:cs typeface="Barlow Light"/>
              <a:sym typeface="Barlow Light"/>
            </a:endParaRPr>
          </a:p>
          <a:p>
            <a:pPr indent="0" lvl="0" marL="0" rtl="0" algn="l">
              <a:lnSpc>
                <a:spcPct val="115000"/>
              </a:lnSpc>
              <a:spcBef>
                <a:spcPts val="600"/>
              </a:spcBef>
              <a:spcAft>
                <a:spcPts val="0"/>
              </a:spcAft>
              <a:buNone/>
            </a:pPr>
            <a:r>
              <a:rPr lang="en" sz="2000">
                <a:solidFill>
                  <a:schemeClr val="dk1"/>
                </a:solidFill>
                <a:latin typeface="Barlow Light"/>
                <a:ea typeface="Barlow Light"/>
                <a:cs typeface="Barlow Light"/>
                <a:sym typeface="Barlow Light"/>
              </a:rPr>
              <a:t>Facilitator</a:t>
            </a:r>
            <a:r>
              <a:rPr lang="en" sz="2100">
                <a:solidFill>
                  <a:schemeClr val="dk1"/>
                </a:solidFill>
                <a:latin typeface="Barlow Light"/>
                <a:ea typeface="Barlow Light"/>
                <a:cs typeface="Barlow Light"/>
                <a:sym typeface="Barlow Light"/>
              </a:rPr>
              <a:t> </a:t>
            </a:r>
            <a:endParaRPr sz="2100">
              <a:solidFill>
                <a:schemeClr val="dk1"/>
              </a:solidFill>
              <a:latin typeface="Barlow Light"/>
              <a:ea typeface="Barlow Light"/>
              <a:cs typeface="Barlow Light"/>
              <a:sym typeface="Barlow Light"/>
            </a:endParaRPr>
          </a:p>
          <a:p>
            <a:pPr indent="457200" lvl="0" marL="0" rtl="0" algn="l">
              <a:lnSpc>
                <a:spcPct val="100000"/>
              </a:lnSpc>
              <a:spcBef>
                <a:spcPts val="600"/>
              </a:spcBef>
              <a:spcAft>
                <a:spcPts val="0"/>
              </a:spcAft>
              <a:buNone/>
            </a:pPr>
            <a:r>
              <a:rPr lang="en" sz="1500">
                <a:solidFill>
                  <a:schemeClr val="dk1"/>
                </a:solidFill>
                <a:latin typeface="Barlow Light"/>
                <a:ea typeface="Barlow Light"/>
                <a:cs typeface="Barlow Light"/>
                <a:sym typeface="Barlow Light"/>
              </a:rPr>
              <a:t>Haeli </a:t>
            </a:r>
            <a:endParaRPr sz="1500">
              <a:solidFill>
                <a:schemeClr val="dk1"/>
              </a:solidFill>
              <a:latin typeface="Barlow Light"/>
              <a:ea typeface="Barlow Light"/>
              <a:cs typeface="Barlow Light"/>
              <a:sym typeface="Barlow Light"/>
            </a:endParaRPr>
          </a:p>
          <a:p>
            <a:pPr indent="457200" lvl="0" marL="0" rtl="0" algn="l">
              <a:lnSpc>
                <a:spcPct val="100000"/>
              </a:lnSpc>
              <a:spcBef>
                <a:spcPts val="600"/>
              </a:spcBef>
              <a:spcAft>
                <a:spcPts val="0"/>
              </a:spcAft>
              <a:buNone/>
            </a:pPr>
            <a:r>
              <a:rPr lang="en" sz="1500">
                <a:solidFill>
                  <a:schemeClr val="dk1"/>
                </a:solidFill>
                <a:latin typeface="Barlow Light"/>
                <a:ea typeface="Barlow Light"/>
                <a:cs typeface="Barlow Light"/>
                <a:sym typeface="Barlow Light"/>
              </a:rPr>
              <a:t>Sydney</a:t>
            </a:r>
            <a:endParaRPr sz="1500">
              <a:solidFill>
                <a:schemeClr val="dk1"/>
              </a:solidFill>
              <a:latin typeface="Barlow Light"/>
              <a:ea typeface="Barlow Light"/>
              <a:cs typeface="Barlow Light"/>
              <a:sym typeface="Barlow Light"/>
            </a:endParaRPr>
          </a:p>
          <a:p>
            <a:pPr indent="0" lvl="0" marL="0" rtl="0" algn="l">
              <a:lnSpc>
                <a:spcPct val="115000"/>
              </a:lnSpc>
              <a:spcBef>
                <a:spcPts val="600"/>
              </a:spcBef>
              <a:spcAft>
                <a:spcPts val="0"/>
              </a:spcAft>
              <a:buNone/>
            </a:pPr>
            <a:r>
              <a:rPr lang="en" sz="2000">
                <a:solidFill>
                  <a:schemeClr val="dk1"/>
                </a:solidFill>
                <a:latin typeface="Barlow Light"/>
                <a:ea typeface="Barlow Light"/>
                <a:cs typeface="Barlow Light"/>
                <a:sym typeface="Barlow Light"/>
              </a:rPr>
              <a:t>Observer</a:t>
            </a:r>
            <a:r>
              <a:rPr lang="en" sz="1900">
                <a:solidFill>
                  <a:schemeClr val="dk1"/>
                </a:solidFill>
                <a:latin typeface="Barlow Light"/>
                <a:ea typeface="Barlow Light"/>
                <a:cs typeface="Barlow Light"/>
                <a:sym typeface="Barlow Light"/>
              </a:rPr>
              <a:t> </a:t>
            </a:r>
            <a:endParaRPr sz="1900">
              <a:solidFill>
                <a:schemeClr val="dk1"/>
              </a:solidFill>
              <a:latin typeface="Barlow Light"/>
              <a:ea typeface="Barlow Light"/>
              <a:cs typeface="Barlow Light"/>
              <a:sym typeface="Barlow Light"/>
            </a:endParaRPr>
          </a:p>
          <a:p>
            <a:pPr indent="457200" lvl="0" marL="0" rtl="0" algn="l">
              <a:lnSpc>
                <a:spcPct val="100000"/>
              </a:lnSpc>
              <a:spcBef>
                <a:spcPts val="600"/>
              </a:spcBef>
              <a:spcAft>
                <a:spcPts val="0"/>
              </a:spcAft>
              <a:buNone/>
            </a:pPr>
            <a:r>
              <a:rPr lang="en" sz="1500">
                <a:solidFill>
                  <a:schemeClr val="dk1"/>
                </a:solidFill>
                <a:latin typeface="Barlow Light"/>
                <a:ea typeface="Barlow Light"/>
                <a:cs typeface="Barlow Light"/>
                <a:sym typeface="Barlow Light"/>
              </a:rPr>
              <a:t>Jung-Won </a:t>
            </a:r>
            <a:endParaRPr sz="1500">
              <a:solidFill>
                <a:schemeClr val="dk1"/>
              </a:solidFill>
              <a:latin typeface="Barlow Light"/>
              <a:ea typeface="Barlow Light"/>
              <a:cs typeface="Barlow Light"/>
              <a:sym typeface="Barlow Light"/>
            </a:endParaRPr>
          </a:p>
          <a:p>
            <a:pPr indent="457200" lvl="0" marL="0" rtl="0" algn="l">
              <a:lnSpc>
                <a:spcPct val="100000"/>
              </a:lnSpc>
              <a:spcBef>
                <a:spcPts val="600"/>
              </a:spcBef>
              <a:spcAft>
                <a:spcPts val="0"/>
              </a:spcAft>
              <a:buNone/>
            </a:pPr>
            <a:r>
              <a:rPr lang="en" sz="1500">
                <a:solidFill>
                  <a:schemeClr val="dk1"/>
                </a:solidFill>
                <a:latin typeface="Barlow Light"/>
                <a:ea typeface="Barlow Light"/>
                <a:cs typeface="Barlow Light"/>
                <a:sym typeface="Barlow Light"/>
              </a:rPr>
              <a:t>Sydney</a:t>
            </a:r>
            <a:endParaRPr sz="1500">
              <a:solidFill>
                <a:schemeClr val="dk1"/>
              </a:solidFill>
              <a:latin typeface="Barlow Light"/>
              <a:ea typeface="Barlow Light"/>
              <a:cs typeface="Barlow Light"/>
              <a:sym typeface="Barlow Light"/>
            </a:endParaRPr>
          </a:p>
        </p:txBody>
      </p:sp>
      <p:sp>
        <p:nvSpPr>
          <p:cNvPr id="410" name="Google Shape;410;p21"/>
          <p:cNvSpPr txBox="1"/>
          <p:nvPr>
            <p:ph idx="4294967295" type="body"/>
          </p:nvPr>
        </p:nvSpPr>
        <p:spPr>
          <a:xfrm>
            <a:off x="2943975" y="196299"/>
            <a:ext cx="1796400" cy="67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200">
                <a:solidFill>
                  <a:srgbClr val="000000"/>
                </a:solidFill>
                <a:latin typeface="Miriam Libre"/>
                <a:ea typeface="Miriam Libre"/>
                <a:cs typeface="Miriam Libre"/>
                <a:sym typeface="Miriam Libre"/>
              </a:rPr>
              <a:t>Our roles</a:t>
            </a:r>
            <a:endParaRPr sz="1800"/>
          </a:p>
        </p:txBody>
      </p:sp>
      <p:sp>
        <p:nvSpPr>
          <p:cNvPr id="411" name="Google Shape;411;p21"/>
          <p:cNvSpPr txBox="1"/>
          <p:nvPr>
            <p:ph idx="4294967295" type="body"/>
          </p:nvPr>
        </p:nvSpPr>
        <p:spPr>
          <a:xfrm>
            <a:off x="5773525" y="196296"/>
            <a:ext cx="3609600" cy="834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200">
                <a:solidFill>
                  <a:srgbClr val="000000"/>
                </a:solidFill>
                <a:latin typeface="Miriam Libre"/>
                <a:ea typeface="Miriam Libre"/>
                <a:cs typeface="Miriam Libre"/>
                <a:sym typeface="Miriam Libre"/>
              </a:rPr>
              <a:t>Participants</a:t>
            </a:r>
            <a:endParaRPr sz="1600"/>
          </a:p>
        </p:txBody>
      </p:sp>
      <p:sp>
        <p:nvSpPr>
          <p:cNvPr id="412" name="Google Shape;412;p21"/>
          <p:cNvSpPr/>
          <p:nvPr/>
        </p:nvSpPr>
        <p:spPr>
          <a:xfrm>
            <a:off x="6182900" y="848900"/>
            <a:ext cx="1195200" cy="1201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1"/>
          <p:cNvSpPr/>
          <p:nvPr/>
        </p:nvSpPr>
        <p:spPr>
          <a:xfrm>
            <a:off x="6182900" y="2309075"/>
            <a:ext cx="1195200" cy="1201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1"/>
          <p:cNvSpPr/>
          <p:nvPr/>
        </p:nvSpPr>
        <p:spPr>
          <a:xfrm>
            <a:off x="6182900" y="3769250"/>
            <a:ext cx="1195200" cy="1201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21"/>
          <p:cNvPicPr preferRelativeResize="0"/>
          <p:nvPr/>
        </p:nvPicPr>
        <p:blipFill>
          <a:blip r:embed="rId3">
            <a:alphaModFix/>
          </a:blip>
          <a:stretch>
            <a:fillRect/>
          </a:stretch>
        </p:blipFill>
        <p:spPr>
          <a:xfrm>
            <a:off x="6220188" y="2365125"/>
            <a:ext cx="1089375" cy="1089375"/>
          </a:xfrm>
          <a:prstGeom prst="rect">
            <a:avLst/>
          </a:prstGeom>
          <a:noFill/>
          <a:ln>
            <a:noFill/>
          </a:ln>
        </p:spPr>
      </p:pic>
      <p:pic>
        <p:nvPicPr>
          <p:cNvPr id="416" name="Google Shape;416;p21"/>
          <p:cNvPicPr preferRelativeResize="0"/>
          <p:nvPr/>
        </p:nvPicPr>
        <p:blipFill>
          <a:blip r:embed="rId4">
            <a:alphaModFix/>
          </a:blip>
          <a:stretch>
            <a:fillRect/>
          </a:stretch>
        </p:blipFill>
        <p:spPr>
          <a:xfrm>
            <a:off x="6235824" y="904974"/>
            <a:ext cx="1089375" cy="1089375"/>
          </a:xfrm>
          <a:prstGeom prst="rect">
            <a:avLst/>
          </a:prstGeom>
          <a:noFill/>
          <a:ln>
            <a:noFill/>
          </a:ln>
        </p:spPr>
      </p:pic>
      <p:sp>
        <p:nvSpPr>
          <p:cNvPr id="417" name="Google Shape;417;p21"/>
          <p:cNvSpPr txBox="1"/>
          <p:nvPr/>
        </p:nvSpPr>
        <p:spPr>
          <a:xfrm>
            <a:off x="7484475" y="1030300"/>
            <a:ext cx="1589700" cy="7233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500">
                <a:solidFill>
                  <a:schemeClr val="dk1"/>
                </a:solidFill>
                <a:latin typeface="Barlow Light"/>
                <a:ea typeface="Barlow Light"/>
                <a:cs typeface="Barlow Light"/>
                <a:sym typeface="Barlow Light"/>
              </a:rPr>
              <a:t>Dental student</a:t>
            </a:r>
            <a:endParaRPr sz="1500">
              <a:solidFill>
                <a:schemeClr val="dk1"/>
              </a:solidFill>
              <a:latin typeface="Barlow Light"/>
              <a:ea typeface="Barlow Light"/>
              <a:cs typeface="Barlow Light"/>
              <a:sym typeface="Barlow Light"/>
            </a:endParaRPr>
          </a:p>
          <a:p>
            <a:pPr indent="0" lvl="0" marL="0" rtl="0" algn="l">
              <a:spcBef>
                <a:spcPts val="600"/>
              </a:spcBef>
              <a:spcAft>
                <a:spcPts val="0"/>
              </a:spcAft>
              <a:buNone/>
            </a:pPr>
            <a:r>
              <a:rPr lang="en" sz="1500">
                <a:solidFill>
                  <a:schemeClr val="dk1"/>
                </a:solidFill>
                <a:latin typeface="Barlow Light"/>
                <a:ea typeface="Barlow Light"/>
                <a:cs typeface="Barlow Light"/>
                <a:sym typeface="Barlow Light"/>
              </a:rPr>
              <a:t>23 y/o</a:t>
            </a:r>
            <a:endParaRPr sz="1500">
              <a:solidFill>
                <a:schemeClr val="dk1"/>
              </a:solidFill>
              <a:latin typeface="Barlow Light"/>
              <a:ea typeface="Barlow Light"/>
              <a:cs typeface="Barlow Light"/>
              <a:sym typeface="Barlow Light"/>
            </a:endParaRPr>
          </a:p>
        </p:txBody>
      </p:sp>
      <p:sp>
        <p:nvSpPr>
          <p:cNvPr id="418" name="Google Shape;418;p21"/>
          <p:cNvSpPr txBox="1"/>
          <p:nvPr/>
        </p:nvSpPr>
        <p:spPr>
          <a:xfrm>
            <a:off x="7515700" y="2548163"/>
            <a:ext cx="1589700" cy="7233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500">
                <a:solidFill>
                  <a:schemeClr val="dk1"/>
                </a:solidFill>
                <a:latin typeface="Barlow Light"/>
                <a:ea typeface="Barlow Light"/>
                <a:cs typeface="Barlow Light"/>
                <a:sym typeface="Barlow Light"/>
              </a:rPr>
              <a:t>Influencer</a:t>
            </a:r>
            <a:endParaRPr sz="1500">
              <a:solidFill>
                <a:schemeClr val="dk1"/>
              </a:solidFill>
              <a:latin typeface="Barlow Light"/>
              <a:ea typeface="Barlow Light"/>
              <a:cs typeface="Barlow Light"/>
              <a:sym typeface="Barlow Light"/>
            </a:endParaRPr>
          </a:p>
          <a:p>
            <a:pPr indent="0" lvl="0" marL="0" rtl="0" algn="l">
              <a:spcBef>
                <a:spcPts val="600"/>
              </a:spcBef>
              <a:spcAft>
                <a:spcPts val="0"/>
              </a:spcAft>
              <a:buNone/>
            </a:pPr>
            <a:r>
              <a:rPr lang="en" sz="1500">
                <a:solidFill>
                  <a:schemeClr val="dk1"/>
                </a:solidFill>
                <a:latin typeface="Barlow Light"/>
                <a:ea typeface="Barlow Light"/>
                <a:cs typeface="Barlow Light"/>
                <a:sym typeface="Barlow Light"/>
              </a:rPr>
              <a:t>25 y/o</a:t>
            </a:r>
            <a:endParaRPr sz="1500">
              <a:solidFill>
                <a:schemeClr val="dk1"/>
              </a:solidFill>
              <a:latin typeface="Barlow Light"/>
              <a:ea typeface="Barlow Light"/>
              <a:cs typeface="Barlow Light"/>
              <a:sym typeface="Barlow Light"/>
            </a:endParaRPr>
          </a:p>
        </p:txBody>
      </p:sp>
      <p:sp>
        <p:nvSpPr>
          <p:cNvPr id="419" name="Google Shape;419;p21"/>
          <p:cNvSpPr txBox="1"/>
          <p:nvPr/>
        </p:nvSpPr>
        <p:spPr>
          <a:xfrm>
            <a:off x="7575350" y="4066038"/>
            <a:ext cx="1589700" cy="7233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500">
                <a:solidFill>
                  <a:schemeClr val="dk1"/>
                </a:solidFill>
                <a:latin typeface="Barlow Light"/>
                <a:ea typeface="Barlow Light"/>
                <a:cs typeface="Barlow Light"/>
                <a:sym typeface="Barlow Light"/>
              </a:rPr>
              <a:t>Business owner</a:t>
            </a:r>
            <a:endParaRPr sz="1500">
              <a:solidFill>
                <a:schemeClr val="dk1"/>
              </a:solidFill>
              <a:latin typeface="Barlow Light"/>
              <a:ea typeface="Barlow Light"/>
              <a:cs typeface="Barlow Light"/>
              <a:sym typeface="Barlow Light"/>
            </a:endParaRPr>
          </a:p>
          <a:p>
            <a:pPr indent="0" lvl="0" marL="0" rtl="0" algn="l">
              <a:spcBef>
                <a:spcPts val="600"/>
              </a:spcBef>
              <a:spcAft>
                <a:spcPts val="0"/>
              </a:spcAft>
              <a:buNone/>
            </a:pPr>
            <a:r>
              <a:rPr lang="en" sz="1500">
                <a:solidFill>
                  <a:schemeClr val="dk1"/>
                </a:solidFill>
                <a:latin typeface="Barlow Light"/>
                <a:ea typeface="Barlow Light"/>
                <a:cs typeface="Barlow Light"/>
                <a:sym typeface="Barlow Light"/>
              </a:rPr>
              <a:t>55 y/o</a:t>
            </a:r>
            <a:endParaRPr sz="1500">
              <a:solidFill>
                <a:schemeClr val="dk1"/>
              </a:solidFill>
              <a:latin typeface="Barlow Light"/>
              <a:ea typeface="Barlow Light"/>
              <a:cs typeface="Barlow Light"/>
              <a:sym typeface="Barlow Light"/>
            </a:endParaRPr>
          </a:p>
        </p:txBody>
      </p:sp>
      <p:pic>
        <p:nvPicPr>
          <p:cNvPr id="420" name="Google Shape;420;p21"/>
          <p:cNvPicPr preferRelativeResize="0"/>
          <p:nvPr/>
        </p:nvPicPr>
        <p:blipFill>
          <a:blip r:embed="rId5">
            <a:alphaModFix/>
          </a:blip>
          <a:stretch>
            <a:fillRect/>
          </a:stretch>
        </p:blipFill>
        <p:spPr>
          <a:xfrm>
            <a:off x="6228713" y="3825299"/>
            <a:ext cx="1088100" cy="10881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par>
                                <p:cTn fill="hold" nodeType="with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par>
                                <p:cTn fill="hold" nodeType="with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par>
                                <p:cTn fill="hold" nodeType="with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par>
                                <p:cTn fill="hold" nodeType="with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par>
                                <p:cTn fill="hold" nodeType="with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oderigo template">
  <a:themeElements>
    <a:clrScheme name="Custom 347">
      <a:dk1>
        <a:srgbClr val="000000"/>
      </a:dk1>
      <a:lt1>
        <a:srgbClr val="FFFFFF"/>
      </a:lt1>
      <a:dk2>
        <a:srgbClr val="666666"/>
      </a:dk2>
      <a:lt2>
        <a:srgbClr val="CCCCCC"/>
      </a:lt2>
      <a:accent1>
        <a:srgbClr val="A5B0FE"/>
      </a:accent1>
      <a:accent2>
        <a:srgbClr val="8184D9"/>
      </a:accent2>
      <a:accent3>
        <a:srgbClr val="6463BD"/>
      </a:accent3>
      <a:accent4>
        <a:srgbClr val="4F4A9E"/>
      </a:accent4>
      <a:accent5>
        <a:srgbClr val="212121"/>
      </a:accent5>
      <a:accent6>
        <a:srgbClr val="FFA500"/>
      </a:accent6>
      <a:hlink>
        <a:srgbClr val="6463B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